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bd5d87bbf7040a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09edd824f704ed5"/>
  </p:sldMasterIdLst>
  <p:sldIdLst>
    <p:sldId xmlns:r="http://schemas.openxmlformats.org/officeDocument/2006/relationships" id="256" r:id="R077fcb6bed7745ca"/>
    <p:sldId xmlns:r="http://schemas.openxmlformats.org/officeDocument/2006/relationships" id="257" r:id="R520c0b283a3b4bd8"/>
    <p:sldId xmlns:r="http://schemas.openxmlformats.org/officeDocument/2006/relationships" id="258" r:id="R3ad133b05729425b"/>
    <p:sldId xmlns:r="http://schemas.openxmlformats.org/officeDocument/2006/relationships" id="259" r:id="R08f84e56de534771"/>
    <p:sldId xmlns:r="http://schemas.openxmlformats.org/officeDocument/2006/relationships" id="260" r:id="R3e984daa29cd487a"/>
    <p:sldId xmlns:r="http://schemas.openxmlformats.org/officeDocument/2006/relationships" id="261" r:id="Rd8e358b45dc6446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09edd824f704ed5" /><Relationship Type="http://schemas.openxmlformats.org/officeDocument/2006/relationships/slide" Target="/ppt/slides/slide1.xml" Id="R077fcb6bed7745ca" /><Relationship Type="http://schemas.openxmlformats.org/officeDocument/2006/relationships/slide" Target="/ppt/slides/slide2.xml" Id="R520c0b283a3b4bd8" /><Relationship Type="http://schemas.openxmlformats.org/officeDocument/2006/relationships/slide" Target="/ppt/slides/slide3.xml" Id="R3ad133b05729425b" /><Relationship Type="http://schemas.openxmlformats.org/officeDocument/2006/relationships/slide" Target="/ppt/slides/slide4.xml" Id="R08f84e56de534771" /><Relationship Type="http://schemas.openxmlformats.org/officeDocument/2006/relationships/slide" Target="/ppt/slides/slide5.xml" Id="R3e984daa29cd487a" /><Relationship Type="http://schemas.openxmlformats.org/officeDocument/2006/relationships/slide" Target="/ppt/slides/slide6.xml" Id="Rd8e358b45dc6446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2d085ed2ba94f0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aadfcf2f34446c" /><Relationship Type="http://schemas.openxmlformats.org/officeDocument/2006/relationships/theme" Target="/ppt/slideMasters/theme/theme1.xml" Id="R5ce2e7d7c99b418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4aadfcf2f34446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98b508ffe14a6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ff1cdf169049b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15f7c5208145f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17c8c834ef4bc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3513b1b6b14c4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e25b7dfd824a0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MASST RÅDGIVNING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MASST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MASST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MASST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MASST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MASST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998 174 708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MASST RÅDGIVNING AS</a:t>
            </a:r>
          </a:p>
        </p:txBody>
      </p:sp>
    </p:spTree>
  </p:cSld>
  <p:clrMapOvr>
    <a:masterClrMapping xmlns:a="http://schemas.openxmlformats.org/drawingml/2006/main"/>
  </p:clrMapOvr>
</p:sld>
</file>