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ac10442a849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323fcc96504edb"/>
  </p:sldMasterIdLst>
  <p:sldIdLst>
    <p:sldId xmlns:r="http://schemas.openxmlformats.org/officeDocument/2006/relationships" id="256" r:id="R3ccde9db9d154db9"/>
    <p:sldId xmlns:r="http://schemas.openxmlformats.org/officeDocument/2006/relationships" id="257" r:id="R7c66339570084076"/>
    <p:sldId xmlns:r="http://schemas.openxmlformats.org/officeDocument/2006/relationships" id="258" r:id="Re7fcf423e6654b66"/>
    <p:sldId xmlns:r="http://schemas.openxmlformats.org/officeDocument/2006/relationships" id="259" r:id="Rd951b1cd19a14ca3"/>
    <p:sldId xmlns:r="http://schemas.openxmlformats.org/officeDocument/2006/relationships" id="260" r:id="Rfc1def5755ea43a5"/>
    <p:sldId xmlns:r="http://schemas.openxmlformats.org/officeDocument/2006/relationships" id="261" r:id="Rb4bc8fc5ce1a4b68"/>
    <p:sldId xmlns:r="http://schemas.openxmlformats.org/officeDocument/2006/relationships" id="262" r:id="R0a7314eaf3f3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323fcc96504edb" /><Relationship Type="http://schemas.openxmlformats.org/officeDocument/2006/relationships/slide" Target="/ppt/slides/slide1.xml" Id="R3ccde9db9d154db9" /><Relationship Type="http://schemas.openxmlformats.org/officeDocument/2006/relationships/slide" Target="/ppt/slides/slide2.xml" Id="R7c66339570084076" /><Relationship Type="http://schemas.openxmlformats.org/officeDocument/2006/relationships/slide" Target="/ppt/slides/slide3.xml" Id="Re7fcf423e6654b66" /><Relationship Type="http://schemas.openxmlformats.org/officeDocument/2006/relationships/slide" Target="/ppt/slides/slide4.xml" Id="Rd951b1cd19a14ca3" /><Relationship Type="http://schemas.openxmlformats.org/officeDocument/2006/relationships/slide" Target="/ppt/slides/slide5.xml" Id="Rfc1def5755ea43a5" /><Relationship Type="http://schemas.openxmlformats.org/officeDocument/2006/relationships/slide" Target="/ppt/slides/slide6.xml" Id="Rb4bc8fc5ce1a4b68" /><Relationship Type="http://schemas.openxmlformats.org/officeDocument/2006/relationships/slide" Target="/ppt/slides/slide7.xml" Id="R0a7314eaf3f3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a85f91aac4d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99b87ab0d4d9c" /><Relationship Type="http://schemas.openxmlformats.org/officeDocument/2006/relationships/theme" Target="/ppt/slideMasters/theme/theme1.xml" Id="R4760b9afb43f46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99b87ab0d4d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05bd696fe48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418550d8c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0a342542848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2dd61b8f343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e0941bd3b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2a30be18a40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0651a0245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BRAVIDA NORGE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BRAVIDA NORGE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222 257 000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857 706 000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1 032 924 000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INSTALLATION ACQUISITION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73A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BRAVIDA NORGE HOLDING AS</a:t>
            </a:r>
          </a:p>
        </p:txBody>
      </p:sp>
    </p:spTree>
  </p:cSld>
  <p:clrMapOvr>
    <a:masterClrMapping xmlns:a="http://schemas.openxmlformats.org/drawingml/2006/main"/>
  </p:clrMapOvr>
</p:sld>
</file>