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b5ff91d54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7d452a99e4ca7"/>
  </p:sldMasterIdLst>
  <p:sldIdLst>
    <p:sldId xmlns:r="http://schemas.openxmlformats.org/officeDocument/2006/relationships" id="256" r:id="R1418e0b635fd44bc"/>
    <p:sldId xmlns:r="http://schemas.openxmlformats.org/officeDocument/2006/relationships" id="257" r:id="R29950812c9584c68"/>
    <p:sldId xmlns:r="http://schemas.openxmlformats.org/officeDocument/2006/relationships" id="258" r:id="R94ecf47f71964a42"/>
    <p:sldId xmlns:r="http://schemas.openxmlformats.org/officeDocument/2006/relationships" id="259" r:id="Ra38830b684e046ad"/>
    <p:sldId xmlns:r="http://schemas.openxmlformats.org/officeDocument/2006/relationships" id="260" r:id="R293f2fc2dd4a4d74"/>
    <p:sldId xmlns:r="http://schemas.openxmlformats.org/officeDocument/2006/relationships" id="261" r:id="R5e720929d55b41e0"/>
    <p:sldId xmlns:r="http://schemas.openxmlformats.org/officeDocument/2006/relationships" id="262" r:id="R36e2eaee7536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7d452a99e4ca7" /><Relationship Type="http://schemas.openxmlformats.org/officeDocument/2006/relationships/slide" Target="/ppt/slides/slide1.xml" Id="R1418e0b635fd44bc" /><Relationship Type="http://schemas.openxmlformats.org/officeDocument/2006/relationships/slide" Target="/ppt/slides/slide2.xml" Id="R29950812c9584c68" /><Relationship Type="http://schemas.openxmlformats.org/officeDocument/2006/relationships/slide" Target="/ppt/slides/slide3.xml" Id="R94ecf47f71964a42" /><Relationship Type="http://schemas.openxmlformats.org/officeDocument/2006/relationships/slide" Target="/ppt/slides/slide4.xml" Id="Ra38830b684e046ad" /><Relationship Type="http://schemas.openxmlformats.org/officeDocument/2006/relationships/slide" Target="/ppt/slides/slide5.xml" Id="R293f2fc2dd4a4d74" /><Relationship Type="http://schemas.openxmlformats.org/officeDocument/2006/relationships/slide" Target="/ppt/slides/slide6.xml" Id="R5e720929d55b41e0" /><Relationship Type="http://schemas.openxmlformats.org/officeDocument/2006/relationships/slide" Target="/ppt/slides/slide7.xml" Id="R36e2eaee7536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9ca87cd084a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7c76f62814198" /><Relationship Type="http://schemas.openxmlformats.org/officeDocument/2006/relationships/theme" Target="/ppt/slideMasters/theme/theme1.xml" Id="Rb280c8b3a59f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7c76f6281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1f72cada8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ecfa523ab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e9af5a458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475ed9e09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d8b8e52fd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3bc2d19f2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5333c28b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