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d726196fba4f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0846d0447742b6"/>
  </p:sldMasterIdLst>
  <p:sldIdLst>
    <p:sldId xmlns:r="http://schemas.openxmlformats.org/officeDocument/2006/relationships" id="256" r:id="Ree0644623d284eb1"/>
    <p:sldId xmlns:r="http://schemas.openxmlformats.org/officeDocument/2006/relationships" id="257" r:id="R3461a947ae87470c"/>
    <p:sldId xmlns:r="http://schemas.openxmlformats.org/officeDocument/2006/relationships" id="258" r:id="Rda3f2149c5134acb"/>
    <p:sldId xmlns:r="http://schemas.openxmlformats.org/officeDocument/2006/relationships" id="259" r:id="R23a4f38f3c3a4a3d"/>
    <p:sldId xmlns:r="http://schemas.openxmlformats.org/officeDocument/2006/relationships" id="260" r:id="R925b6d0d2a3043ad"/>
    <p:sldId xmlns:r="http://schemas.openxmlformats.org/officeDocument/2006/relationships" id="261" r:id="Reecde219ae244cda"/>
    <p:sldId xmlns:r="http://schemas.openxmlformats.org/officeDocument/2006/relationships" id="262" r:id="Re77b5a7f92fe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0846d0447742b6" /><Relationship Type="http://schemas.openxmlformats.org/officeDocument/2006/relationships/slide" Target="/ppt/slides/slide1.xml" Id="Ree0644623d284eb1" /><Relationship Type="http://schemas.openxmlformats.org/officeDocument/2006/relationships/slide" Target="/ppt/slides/slide2.xml" Id="R3461a947ae87470c" /><Relationship Type="http://schemas.openxmlformats.org/officeDocument/2006/relationships/slide" Target="/ppt/slides/slide3.xml" Id="Rda3f2149c5134acb" /><Relationship Type="http://schemas.openxmlformats.org/officeDocument/2006/relationships/slide" Target="/ppt/slides/slide4.xml" Id="R23a4f38f3c3a4a3d" /><Relationship Type="http://schemas.openxmlformats.org/officeDocument/2006/relationships/slide" Target="/ppt/slides/slide5.xml" Id="R925b6d0d2a3043ad" /><Relationship Type="http://schemas.openxmlformats.org/officeDocument/2006/relationships/slide" Target="/ppt/slides/slide6.xml" Id="Reecde219ae244cda" /><Relationship Type="http://schemas.openxmlformats.org/officeDocument/2006/relationships/slide" Target="/ppt/slides/slide7.xml" Id="Re77b5a7f92fe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984b2eb3c4d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ed0a2db214871" /><Relationship Type="http://schemas.openxmlformats.org/officeDocument/2006/relationships/theme" Target="/ppt/slideMasters/theme/theme1.xml" Id="Reff7064739a046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8ed0a2db2148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fc4f1d897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6f2525a0d45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5840d8a9149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cb7bbc1f344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73a4bc3ab45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c37852f5a46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e2c02092346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DATO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7 764 154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7 733 899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7 809 575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14 176 682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14 199 007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DAGFINN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Ulriksdal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998 068 630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DATO INVEST AS</a:t>
            </a:r>
          </a:p>
        </p:txBody>
      </p:sp>
    </p:spTree>
  </p:cSld>
  <p:clrMapOvr>
    <a:masterClrMapping xmlns:a="http://schemas.openxmlformats.org/drawingml/2006/main"/>
  </p:clrMapOvr>
</p:sld>
</file>