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a7df0e503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eb4cbdf454fb9"/>
  </p:sldMasterIdLst>
  <p:sldIdLst>
    <p:sldId xmlns:r="http://schemas.openxmlformats.org/officeDocument/2006/relationships" id="256" r:id="Re7b8a54e7c644122"/>
    <p:sldId xmlns:r="http://schemas.openxmlformats.org/officeDocument/2006/relationships" id="257" r:id="R57354f6934764ccb"/>
    <p:sldId xmlns:r="http://schemas.openxmlformats.org/officeDocument/2006/relationships" id="258" r:id="R85a9de1a766b44ce"/>
    <p:sldId xmlns:r="http://schemas.openxmlformats.org/officeDocument/2006/relationships" id="259" r:id="Rf577742323bc43d4"/>
    <p:sldId xmlns:r="http://schemas.openxmlformats.org/officeDocument/2006/relationships" id="260" r:id="R75318ac9655a420e"/>
    <p:sldId xmlns:r="http://schemas.openxmlformats.org/officeDocument/2006/relationships" id="261" r:id="R58d511a5db86404d"/>
    <p:sldId xmlns:r="http://schemas.openxmlformats.org/officeDocument/2006/relationships" id="262" r:id="R9df96be540ad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eb4cbdf454fb9" /><Relationship Type="http://schemas.openxmlformats.org/officeDocument/2006/relationships/slide" Target="/ppt/slides/slide1.xml" Id="Re7b8a54e7c644122" /><Relationship Type="http://schemas.openxmlformats.org/officeDocument/2006/relationships/slide" Target="/ppt/slides/slide2.xml" Id="R57354f6934764ccb" /><Relationship Type="http://schemas.openxmlformats.org/officeDocument/2006/relationships/slide" Target="/ppt/slides/slide3.xml" Id="R85a9de1a766b44ce" /><Relationship Type="http://schemas.openxmlformats.org/officeDocument/2006/relationships/slide" Target="/ppt/slides/slide4.xml" Id="Rf577742323bc43d4" /><Relationship Type="http://schemas.openxmlformats.org/officeDocument/2006/relationships/slide" Target="/ppt/slides/slide5.xml" Id="R75318ac9655a420e" /><Relationship Type="http://schemas.openxmlformats.org/officeDocument/2006/relationships/slide" Target="/ppt/slides/slide6.xml" Id="R58d511a5db86404d" /><Relationship Type="http://schemas.openxmlformats.org/officeDocument/2006/relationships/slide" Target="/ppt/slides/slide7.xml" Id="R9df96be540ad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feb5b937849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340d6a93f43a2" /><Relationship Type="http://schemas.openxmlformats.org/officeDocument/2006/relationships/theme" Target="/ppt/slideMasters/theme/theme1.xml" Id="R41cc3d45406c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340d6a93f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d2db63bd0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33518c6f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51a50904b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44a383a5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3983ddc6a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d12fff9040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4f25804e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ØSTMARKVEIEN 25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25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6 402 454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BAUDA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Kabelgata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ØSTMARKVEIEN 25 AS</a:t>
            </a:r>
          </a:p>
        </p:txBody>
      </p:sp>
    </p:spTree>
  </p:cSld>
  <p:clrMapOvr>
    <a:masterClrMapping xmlns:a="http://schemas.openxmlformats.org/drawingml/2006/main"/>
  </p:clrMapOvr>
</p:sld>
</file>