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fdabd176844c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44e675eba04fc6"/>
  </p:sldMasterIdLst>
  <p:sldIdLst>
    <p:sldId xmlns:r="http://schemas.openxmlformats.org/officeDocument/2006/relationships" id="256" r:id="R0c8508f0468e403d"/>
    <p:sldId xmlns:r="http://schemas.openxmlformats.org/officeDocument/2006/relationships" id="257" r:id="R522afedf6ed642f9"/>
    <p:sldId xmlns:r="http://schemas.openxmlformats.org/officeDocument/2006/relationships" id="258" r:id="R5837355d2cd04dbe"/>
    <p:sldId xmlns:r="http://schemas.openxmlformats.org/officeDocument/2006/relationships" id="259" r:id="Rdb2dba5fd50a49b9"/>
    <p:sldId xmlns:r="http://schemas.openxmlformats.org/officeDocument/2006/relationships" id="260" r:id="Rb6ea538208664f1e"/>
    <p:sldId xmlns:r="http://schemas.openxmlformats.org/officeDocument/2006/relationships" id="261" r:id="R5ebcbfb788014792"/>
    <p:sldId xmlns:r="http://schemas.openxmlformats.org/officeDocument/2006/relationships" id="262" r:id="R39713ce9ba2643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44e675eba04fc6" /><Relationship Type="http://schemas.openxmlformats.org/officeDocument/2006/relationships/slide" Target="/ppt/slides/slide1.xml" Id="R0c8508f0468e403d" /><Relationship Type="http://schemas.openxmlformats.org/officeDocument/2006/relationships/slide" Target="/ppt/slides/slide2.xml" Id="R522afedf6ed642f9" /><Relationship Type="http://schemas.openxmlformats.org/officeDocument/2006/relationships/slide" Target="/ppt/slides/slide3.xml" Id="R5837355d2cd04dbe" /><Relationship Type="http://schemas.openxmlformats.org/officeDocument/2006/relationships/slide" Target="/ppt/slides/slide4.xml" Id="Rdb2dba5fd50a49b9" /><Relationship Type="http://schemas.openxmlformats.org/officeDocument/2006/relationships/slide" Target="/ppt/slides/slide5.xml" Id="Rb6ea538208664f1e" /><Relationship Type="http://schemas.openxmlformats.org/officeDocument/2006/relationships/slide" Target="/ppt/slides/slide6.xml" Id="R5ebcbfb788014792" /><Relationship Type="http://schemas.openxmlformats.org/officeDocument/2006/relationships/slide" Target="/ppt/slides/slide7.xml" Id="R39713ce9ba2643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ded0249fb43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4851c5d674bd7" /><Relationship Type="http://schemas.openxmlformats.org/officeDocument/2006/relationships/theme" Target="/ppt/slideMasters/theme/theme1.xml" Id="R37d13a4bff4644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34851c5d674b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79535d85041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bfd78561d41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82c2e32924d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90dc980604c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f0c8c1ef14a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7591c5e4f44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ea4fb42f646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TUMBATUSHI FILM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TUMBATUSHI FILM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VANEBO CAMILLA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998 040 949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TUMBATUSHI FILM AS</a:t>
            </a:r>
          </a:p>
        </p:txBody>
      </p:sp>
    </p:spTree>
  </p:cSld>
  <p:clrMapOvr>
    <a:masterClrMapping xmlns:a="http://schemas.openxmlformats.org/drawingml/2006/main"/>
  </p:clrMapOvr>
</p:sld>
</file>