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7a08d350aa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a32a3a416f4d1f"/>
  </p:sldMasterIdLst>
  <p:sldIdLst>
    <p:sldId xmlns:r="http://schemas.openxmlformats.org/officeDocument/2006/relationships" id="256" r:id="Re4be3aed2a234437"/>
    <p:sldId xmlns:r="http://schemas.openxmlformats.org/officeDocument/2006/relationships" id="257" r:id="R887c523ee53148ac"/>
    <p:sldId xmlns:r="http://schemas.openxmlformats.org/officeDocument/2006/relationships" id="258" r:id="R6820f6a175c54a32"/>
    <p:sldId xmlns:r="http://schemas.openxmlformats.org/officeDocument/2006/relationships" id="259" r:id="R5b6417924cf24557"/>
    <p:sldId xmlns:r="http://schemas.openxmlformats.org/officeDocument/2006/relationships" id="260" r:id="R9b49645a36544e5b"/>
    <p:sldId xmlns:r="http://schemas.openxmlformats.org/officeDocument/2006/relationships" id="261" r:id="Rd037e8e2fdf24d14"/>
    <p:sldId xmlns:r="http://schemas.openxmlformats.org/officeDocument/2006/relationships" id="262" r:id="Re83753610a184a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32a3a416f4d1f" /><Relationship Type="http://schemas.openxmlformats.org/officeDocument/2006/relationships/slide" Target="/ppt/slides/slide1.xml" Id="Re4be3aed2a234437" /><Relationship Type="http://schemas.openxmlformats.org/officeDocument/2006/relationships/slide" Target="/ppt/slides/slide2.xml" Id="R887c523ee53148ac" /><Relationship Type="http://schemas.openxmlformats.org/officeDocument/2006/relationships/slide" Target="/ppt/slides/slide3.xml" Id="R6820f6a175c54a32" /><Relationship Type="http://schemas.openxmlformats.org/officeDocument/2006/relationships/slide" Target="/ppt/slides/slide4.xml" Id="R5b6417924cf24557" /><Relationship Type="http://schemas.openxmlformats.org/officeDocument/2006/relationships/slide" Target="/ppt/slides/slide5.xml" Id="R9b49645a36544e5b" /><Relationship Type="http://schemas.openxmlformats.org/officeDocument/2006/relationships/slide" Target="/ppt/slides/slide6.xml" Id="Rd037e8e2fdf24d14" /><Relationship Type="http://schemas.openxmlformats.org/officeDocument/2006/relationships/slide" Target="/ppt/slides/slide7.xml" Id="Re83753610a184a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85b015e6a4f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8a6b4eee94a17" /><Relationship Type="http://schemas.openxmlformats.org/officeDocument/2006/relationships/theme" Target="/ppt/slideMasters/theme/theme1.xml" Id="R312d6c68f03248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f8a6b4eee94a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4fff1114845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5556c1b8e4d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85cd7006448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96985f2714a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6769ed1c945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29cb45e3b4d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494e3ca7049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SCHWENKE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−181 746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184 632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18 858 314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21 386 539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THOMAS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SCHWENKE SIGVE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94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998 024 552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SCHWENKE HOLDING AS</a:t>
            </a:r>
          </a:p>
        </p:txBody>
      </p:sp>
    </p:spTree>
  </p:cSld>
  <p:clrMapOvr>
    <a:masterClrMapping xmlns:a="http://schemas.openxmlformats.org/drawingml/2006/main"/>
  </p:clrMapOvr>
</p:sld>
</file>