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6c3a8f73d04e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fbd5fcaa6d4812"/>
  </p:sldMasterIdLst>
  <p:sldIdLst>
    <p:sldId xmlns:r="http://schemas.openxmlformats.org/officeDocument/2006/relationships" id="256" r:id="Rbe221a452033465e"/>
    <p:sldId xmlns:r="http://schemas.openxmlformats.org/officeDocument/2006/relationships" id="257" r:id="R37458e7dcd4e426e"/>
    <p:sldId xmlns:r="http://schemas.openxmlformats.org/officeDocument/2006/relationships" id="258" r:id="Rf96a6e9294f54bed"/>
    <p:sldId xmlns:r="http://schemas.openxmlformats.org/officeDocument/2006/relationships" id="259" r:id="Rfaefc921f53a4b96"/>
    <p:sldId xmlns:r="http://schemas.openxmlformats.org/officeDocument/2006/relationships" id="260" r:id="Rcdadfcbfb40445de"/>
    <p:sldId xmlns:r="http://schemas.openxmlformats.org/officeDocument/2006/relationships" id="261" r:id="Rade5f6ffdf2645bf"/>
    <p:sldId xmlns:r="http://schemas.openxmlformats.org/officeDocument/2006/relationships" id="262" r:id="Rc8def3609d1b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bd5fcaa6d4812" /><Relationship Type="http://schemas.openxmlformats.org/officeDocument/2006/relationships/slide" Target="/ppt/slides/slide1.xml" Id="Rbe221a452033465e" /><Relationship Type="http://schemas.openxmlformats.org/officeDocument/2006/relationships/slide" Target="/ppt/slides/slide2.xml" Id="R37458e7dcd4e426e" /><Relationship Type="http://schemas.openxmlformats.org/officeDocument/2006/relationships/slide" Target="/ppt/slides/slide3.xml" Id="Rf96a6e9294f54bed" /><Relationship Type="http://schemas.openxmlformats.org/officeDocument/2006/relationships/slide" Target="/ppt/slides/slide4.xml" Id="Rfaefc921f53a4b96" /><Relationship Type="http://schemas.openxmlformats.org/officeDocument/2006/relationships/slide" Target="/ppt/slides/slide5.xml" Id="Rcdadfcbfb40445de" /><Relationship Type="http://schemas.openxmlformats.org/officeDocument/2006/relationships/slide" Target="/ppt/slides/slide6.xml" Id="Rade5f6ffdf2645bf" /><Relationship Type="http://schemas.openxmlformats.org/officeDocument/2006/relationships/slide" Target="/ppt/slides/slide7.xml" Id="Rc8def3609d1b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a464440ca4b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ff2452eac4730" /><Relationship Type="http://schemas.openxmlformats.org/officeDocument/2006/relationships/theme" Target="/ppt/slideMasters/theme/theme1.xml" Id="Rc73d3ba80aeb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ff2452eac47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07b27a5d644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7eb064c5741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0fe906a544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1bcbf8b8e40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6f75298e04c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3fdf15cfe4a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2ee5d9b06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NORD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31 328 720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−327 882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7 905 254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SCANDINAVIAN TRANSFORMER GROUP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NORD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ENGUM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M-A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SJH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HOLAN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Sjøfartsgata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16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firmapost@elektro-nord.no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 AS</a:t>
            </a:r>
          </a:p>
        </p:txBody>
      </p:sp>
    </p:spTree>
  </p:cSld>
  <p:clrMapOvr>
    <a:masterClrMapping xmlns:a="http://schemas.openxmlformats.org/drawingml/2006/main"/>
  </p:clrMapOvr>
</p:sld>
</file>