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83b15062714b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c7689954d4cc5"/>
  </p:sldMasterIdLst>
  <p:sldIdLst>
    <p:sldId xmlns:r="http://schemas.openxmlformats.org/officeDocument/2006/relationships" id="256" r:id="Rbd08ce2c67a44014"/>
    <p:sldId xmlns:r="http://schemas.openxmlformats.org/officeDocument/2006/relationships" id="257" r:id="R706930c2748f4fbd"/>
    <p:sldId xmlns:r="http://schemas.openxmlformats.org/officeDocument/2006/relationships" id="258" r:id="Re6d6c789a2fc45ee"/>
    <p:sldId xmlns:r="http://schemas.openxmlformats.org/officeDocument/2006/relationships" id="259" r:id="Rc9c150da28064229"/>
    <p:sldId xmlns:r="http://schemas.openxmlformats.org/officeDocument/2006/relationships" id="260" r:id="Re84bddedbf41428f"/>
    <p:sldId xmlns:r="http://schemas.openxmlformats.org/officeDocument/2006/relationships" id="261" r:id="Rf65d1aa660ff4198"/>
    <p:sldId xmlns:r="http://schemas.openxmlformats.org/officeDocument/2006/relationships" id="262" r:id="Rd1003ed5afe5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c7689954d4cc5" /><Relationship Type="http://schemas.openxmlformats.org/officeDocument/2006/relationships/slide" Target="/ppt/slides/slide1.xml" Id="Rbd08ce2c67a44014" /><Relationship Type="http://schemas.openxmlformats.org/officeDocument/2006/relationships/slide" Target="/ppt/slides/slide2.xml" Id="R706930c2748f4fbd" /><Relationship Type="http://schemas.openxmlformats.org/officeDocument/2006/relationships/slide" Target="/ppt/slides/slide3.xml" Id="Re6d6c789a2fc45ee" /><Relationship Type="http://schemas.openxmlformats.org/officeDocument/2006/relationships/slide" Target="/ppt/slides/slide4.xml" Id="Rc9c150da28064229" /><Relationship Type="http://schemas.openxmlformats.org/officeDocument/2006/relationships/slide" Target="/ppt/slides/slide5.xml" Id="Re84bddedbf41428f" /><Relationship Type="http://schemas.openxmlformats.org/officeDocument/2006/relationships/slide" Target="/ppt/slides/slide6.xml" Id="Rf65d1aa660ff4198" /><Relationship Type="http://schemas.openxmlformats.org/officeDocument/2006/relationships/slide" Target="/ppt/slides/slide7.xml" Id="Rd1003ed5afe5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1ed1d6c3449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b664b3fae400d" /><Relationship Type="http://schemas.openxmlformats.org/officeDocument/2006/relationships/theme" Target="/ppt/slideMasters/theme/theme1.xml" Id="R62cafde5fb0e46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2b664b3fae40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cf70932864f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8ff5c8ae548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56806f95a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b0f6748f745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0736ec4e94e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4a36d737041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c0d77baed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NORD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31 328 720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−327 882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7 905 254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SCANDINAVIAN TRANSFORMER GROUP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NORD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ENGUM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M-A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SJH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HOLAN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Sjøfartsgata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7714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16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firmapost@elektro-nord.no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