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4692c417e49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42cfc5137434b"/>
  </p:sldMasterIdLst>
  <p:sldIdLst>
    <p:sldId xmlns:r="http://schemas.openxmlformats.org/officeDocument/2006/relationships" id="256" r:id="R938ca7380be24928"/>
    <p:sldId xmlns:r="http://schemas.openxmlformats.org/officeDocument/2006/relationships" id="257" r:id="R521a28222af64964"/>
    <p:sldId xmlns:r="http://schemas.openxmlformats.org/officeDocument/2006/relationships" id="258" r:id="R5553e989039d4061"/>
    <p:sldId xmlns:r="http://schemas.openxmlformats.org/officeDocument/2006/relationships" id="259" r:id="R9e16226f46ba46cc"/>
    <p:sldId xmlns:r="http://schemas.openxmlformats.org/officeDocument/2006/relationships" id="260" r:id="Rb9c4d8a4dc854c9b"/>
    <p:sldId xmlns:r="http://schemas.openxmlformats.org/officeDocument/2006/relationships" id="261" r:id="R3fa1732a98484ddb"/>
    <p:sldId xmlns:r="http://schemas.openxmlformats.org/officeDocument/2006/relationships" id="262" r:id="R7a6144bf1b45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42cfc5137434b" /><Relationship Type="http://schemas.openxmlformats.org/officeDocument/2006/relationships/slide" Target="/ppt/slides/slide1.xml" Id="R938ca7380be24928" /><Relationship Type="http://schemas.openxmlformats.org/officeDocument/2006/relationships/slide" Target="/ppt/slides/slide2.xml" Id="R521a28222af64964" /><Relationship Type="http://schemas.openxmlformats.org/officeDocument/2006/relationships/slide" Target="/ppt/slides/slide3.xml" Id="R5553e989039d4061" /><Relationship Type="http://schemas.openxmlformats.org/officeDocument/2006/relationships/slide" Target="/ppt/slides/slide4.xml" Id="R9e16226f46ba46cc" /><Relationship Type="http://schemas.openxmlformats.org/officeDocument/2006/relationships/slide" Target="/ppt/slides/slide5.xml" Id="Rb9c4d8a4dc854c9b" /><Relationship Type="http://schemas.openxmlformats.org/officeDocument/2006/relationships/slide" Target="/ppt/slides/slide6.xml" Id="R3fa1732a98484ddb" /><Relationship Type="http://schemas.openxmlformats.org/officeDocument/2006/relationships/slide" Target="/ppt/slides/slide7.xml" Id="R7a6144bf1b45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437ab4cd0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2088f7d64380" /><Relationship Type="http://schemas.openxmlformats.org/officeDocument/2006/relationships/theme" Target="/ppt/slideMasters/theme/theme1.xml" Id="Red5fd29819bb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5e2088f7d643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2ae163353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23427480641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f5ee70deb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1b877074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664b3ab85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32f35b2b44d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d0a0935ce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