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76554d258148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966ebea76d415b"/>
  </p:sldMasterIdLst>
  <p:sldIdLst>
    <p:sldId xmlns:r="http://schemas.openxmlformats.org/officeDocument/2006/relationships" id="256" r:id="R33a83ded50194ce8"/>
    <p:sldId xmlns:r="http://schemas.openxmlformats.org/officeDocument/2006/relationships" id="257" r:id="R27be62e9dd56499f"/>
    <p:sldId xmlns:r="http://schemas.openxmlformats.org/officeDocument/2006/relationships" id="258" r:id="Rc9f79bfec2f3465b"/>
    <p:sldId xmlns:r="http://schemas.openxmlformats.org/officeDocument/2006/relationships" id="259" r:id="Rb232f3a559324058"/>
    <p:sldId xmlns:r="http://schemas.openxmlformats.org/officeDocument/2006/relationships" id="260" r:id="R604d7ef1eb6c49a4"/>
    <p:sldId xmlns:r="http://schemas.openxmlformats.org/officeDocument/2006/relationships" id="261" r:id="R58179b9739b64b12"/>
    <p:sldId xmlns:r="http://schemas.openxmlformats.org/officeDocument/2006/relationships" id="262" r:id="Ra8fd3ddc806c41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66ebea76d415b" /><Relationship Type="http://schemas.openxmlformats.org/officeDocument/2006/relationships/slide" Target="/ppt/slides/slide1.xml" Id="R33a83ded50194ce8" /><Relationship Type="http://schemas.openxmlformats.org/officeDocument/2006/relationships/slide" Target="/ppt/slides/slide2.xml" Id="R27be62e9dd56499f" /><Relationship Type="http://schemas.openxmlformats.org/officeDocument/2006/relationships/slide" Target="/ppt/slides/slide3.xml" Id="Rc9f79bfec2f3465b" /><Relationship Type="http://schemas.openxmlformats.org/officeDocument/2006/relationships/slide" Target="/ppt/slides/slide4.xml" Id="Rb232f3a559324058" /><Relationship Type="http://schemas.openxmlformats.org/officeDocument/2006/relationships/slide" Target="/ppt/slides/slide5.xml" Id="R604d7ef1eb6c49a4" /><Relationship Type="http://schemas.openxmlformats.org/officeDocument/2006/relationships/slide" Target="/ppt/slides/slide6.xml" Id="R58179b9739b64b12" /><Relationship Type="http://schemas.openxmlformats.org/officeDocument/2006/relationships/slide" Target="/ppt/slides/slide7.xml" Id="Ra8fd3ddc806c41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f5509036b4e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72c9ea7054f49" /><Relationship Type="http://schemas.openxmlformats.org/officeDocument/2006/relationships/theme" Target="/ppt/slideMasters/theme/theme1.xml" Id="R5fa8883d002e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072c9ea7054f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39c18a6ca40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69e8c800743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b5bc25a5243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59b80cb6046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2ad90b82648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3df52f42f45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7bd7feca0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VENTILASJON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24 113 140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7 062 474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HARBAS ALMIR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POREBA LUKASZ ROBERT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Hedrum Ravei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