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b051cb531e4a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8784c011064ea5"/>
  </p:sldMasterIdLst>
  <p:sldIdLst>
    <p:sldId xmlns:r="http://schemas.openxmlformats.org/officeDocument/2006/relationships" id="256" r:id="R9cfeb0827b62463b"/>
    <p:sldId xmlns:r="http://schemas.openxmlformats.org/officeDocument/2006/relationships" id="257" r:id="Rca21f36c2f8d426a"/>
    <p:sldId xmlns:r="http://schemas.openxmlformats.org/officeDocument/2006/relationships" id="258" r:id="Rfde2f0442213454a"/>
    <p:sldId xmlns:r="http://schemas.openxmlformats.org/officeDocument/2006/relationships" id="259" r:id="R80847e94d0a64b95"/>
    <p:sldId xmlns:r="http://schemas.openxmlformats.org/officeDocument/2006/relationships" id="260" r:id="R78e5be041027458d"/>
    <p:sldId xmlns:r="http://schemas.openxmlformats.org/officeDocument/2006/relationships" id="261" r:id="Rd0cd4e06595e4e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8784c011064ea5" /><Relationship Type="http://schemas.openxmlformats.org/officeDocument/2006/relationships/slide" Target="/ppt/slides/slide1.xml" Id="R9cfeb0827b62463b" /><Relationship Type="http://schemas.openxmlformats.org/officeDocument/2006/relationships/slide" Target="/ppt/slides/slide2.xml" Id="Rca21f36c2f8d426a" /><Relationship Type="http://schemas.openxmlformats.org/officeDocument/2006/relationships/slide" Target="/ppt/slides/slide3.xml" Id="Rfde2f0442213454a" /><Relationship Type="http://schemas.openxmlformats.org/officeDocument/2006/relationships/slide" Target="/ppt/slides/slide4.xml" Id="R80847e94d0a64b95" /><Relationship Type="http://schemas.openxmlformats.org/officeDocument/2006/relationships/slide" Target="/ppt/slides/slide5.xml" Id="R78e5be041027458d" /><Relationship Type="http://schemas.openxmlformats.org/officeDocument/2006/relationships/slide" Target="/ppt/slides/slide6.xml" Id="Rd0cd4e06595e4e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93ccfbca1d4c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c12afe950b4ab3" /><Relationship Type="http://schemas.openxmlformats.org/officeDocument/2006/relationships/theme" Target="/ppt/slideMasters/theme/theme1.xml" Id="Re4f53cb7aa2046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c12afe950b4a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8475f0315b4d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9c5fb286e74b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2df78f27441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9162e7fd574a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7ffc7d4d5943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12f551b1c344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HNS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HNS 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157 968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−64 378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49 754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997 886 607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