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f310294eb40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0514e7eca4cb7"/>
  </p:sldMasterIdLst>
  <p:sldIdLst>
    <p:sldId xmlns:r="http://schemas.openxmlformats.org/officeDocument/2006/relationships" id="256" r:id="Re9e6b93e50244a17"/>
    <p:sldId xmlns:r="http://schemas.openxmlformats.org/officeDocument/2006/relationships" id="257" r:id="Rb14da3efdf3b4d39"/>
    <p:sldId xmlns:r="http://schemas.openxmlformats.org/officeDocument/2006/relationships" id="258" r:id="R6398d9cfff4a4a96"/>
    <p:sldId xmlns:r="http://schemas.openxmlformats.org/officeDocument/2006/relationships" id="259" r:id="R30ede1ab22444484"/>
    <p:sldId xmlns:r="http://schemas.openxmlformats.org/officeDocument/2006/relationships" id="260" r:id="R253ef40be85242b3"/>
    <p:sldId xmlns:r="http://schemas.openxmlformats.org/officeDocument/2006/relationships" id="261" r:id="R59d2871082e8409c"/>
    <p:sldId xmlns:r="http://schemas.openxmlformats.org/officeDocument/2006/relationships" id="262" r:id="R80d9d941588442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0514e7eca4cb7" /><Relationship Type="http://schemas.openxmlformats.org/officeDocument/2006/relationships/slide" Target="/ppt/slides/slide1.xml" Id="Re9e6b93e50244a17" /><Relationship Type="http://schemas.openxmlformats.org/officeDocument/2006/relationships/slide" Target="/ppt/slides/slide2.xml" Id="Rb14da3efdf3b4d39" /><Relationship Type="http://schemas.openxmlformats.org/officeDocument/2006/relationships/slide" Target="/ppt/slides/slide3.xml" Id="R6398d9cfff4a4a96" /><Relationship Type="http://schemas.openxmlformats.org/officeDocument/2006/relationships/slide" Target="/ppt/slides/slide4.xml" Id="R30ede1ab22444484" /><Relationship Type="http://schemas.openxmlformats.org/officeDocument/2006/relationships/slide" Target="/ppt/slides/slide5.xml" Id="R253ef40be85242b3" /><Relationship Type="http://schemas.openxmlformats.org/officeDocument/2006/relationships/slide" Target="/ppt/slides/slide6.xml" Id="R59d2871082e8409c" /><Relationship Type="http://schemas.openxmlformats.org/officeDocument/2006/relationships/slide" Target="/ppt/slides/slide7.xml" Id="R80d9d941588442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0ae1c8860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8cf1f462a49d9" /><Relationship Type="http://schemas.openxmlformats.org/officeDocument/2006/relationships/theme" Target="/ppt/slideMasters/theme/theme1.xml" Id="Rdefb810781e44f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08cf1f462a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f2f73597344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e5c23103f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c24986ccc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89855683b43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bf2bb747547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f31b846c542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021f228724b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MASKINTJENESTER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MASKINTJENESTER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MASKINTJENESTER AS ble etablert [år] og holder til i Bjørnevatn.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MASKINTJENESTER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MASKINTJENESTER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MASKINTJENESTER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14 171 721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−379 872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−535 251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2 058 617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MASKINTJENESTER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STEVE ALEKSANDER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MORTENSEN ESPEN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MASKINTJENESTER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 Ankers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9910 Bjørnevatn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post@bmtjenester-as.no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997 869 915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MASKINTJENESTER AS</a:t>
            </a:r>
          </a:p>
        </p:txBody>
      </p:sp>
    </p:spTree>
  </p:cSld>
  <p:clrMapOvr>
    <a:masterClrMapping xmlns:a="http://schemas.openxmlformats.org/drawingml/2006/main"/>
  </p:clrMapOvr>
</p:sld>
</file>