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5a356b85d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f5c7c56d9434f"/>
  </p:sldMasterIdLst>
  <p:sldIdLst>
    <p:sldId xmlns:r="http://schemas.openxmlformats.org/officeDocument/2006/relationships" id="256" r:id="Ra0d966fcb5834c63"/>
    <p:sldId xmlns:r="http://schemas.openxmlformats.org/officeDocument/2006/relationships" id="257" r:id="Rc7642c0311db4b2e"/>
    <p:sldId xmlns:r="http://schemas.openxmlformats.org/officeDocument/2006/relationships" id="258" r:id="Rfe5759e66e6b450d"/>
    <p:sldId xmlns:r="http://schemas.openxmlformats.org/officeDocument/2006/relationships" id="259" r:id="R9a25ebb5d1ae4c76"/>
    <p:sldId xmlns:r="http://schemas.openxmlformats.org/officeDocument/2006/relationships" id="260" r:id="R85dfb4ff72b54c37"/>
    <p:sldId xmlns:r="http://schemas.openxmlformats.org/officeDocument/2006/relationships" id="261" r:id="R882f3dc3f5964e26"/>
    <p:sldId xmlns:r="http://schemas.openxmlformats.org/officeDocument/2006/relationships" id="262" r:id="R434423e04792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f5c7c56d9434f" /><Relationship Type="http://schemas.openxmlformats.org/officeDocument/2006/relationships/slide" Target="/ppt/slides/slide1.xml" Id="Ra0d966fcb5834c63" /><Relationship Type="http://schemas.openxmlformats.org/officeDocument/2006/relationships/slide" Target="/ppt/slides/slide2.xml" Id="Rc7642c0311db4b2e" /><Relationship Type="http://schemas.openxmlformats.org/officeDocument/2006/relationships/slide" Target="/ppt/slides/slide3.xml" Id="Rfe5759e66e6b450d" /><Relationship Type="http://schemas.openxmlformats.org/officeDocument/2006/relationships/slide" Target="/ppt/slides/slide4.xml" Id="R9a25ebb5d1ae4c76" /><Relationship Type="http://schemas.openxmlformats.org/officeDocument/2006/relationships/slide" Target="/ppt/slides/slide5.xml" Id="R85dfb4ff72b54c37" /><Relationship Type="http://schemas.openxmlformats.org/officeDocument/2006/relationships/slide" Target="/ppt/slides/slide6.xml" Id="R882f3dc3f5964e26" /><Relationship Type="http://schemas.openxmlformats.org/officeDocument/2006/relationships/slide" Target="/ppt/slides/slide7.xml" Id="R434423e04792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fffa75794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4cfd487b4715" /><Relationship Type="http://schemas.openxmlformats.org/officeDocument/2006/relationships/theme" Target="/ppt/slideMasters/theme/theme1.xml" Id="Rd9727527acbc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64cfd487b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f06ac8b3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1490b0d4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f05243005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54de4669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e6fb8d69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0299b554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6f97b11f8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