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e734160a0a44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b6c5f8dc604dc4"/>
  </p:sldMasterIdLst>
  <p:sldIdLst>
    <p:sldId xmlns:r="http://schemas.openxmlformats.org/officeDocument/2006/relationships" id="256" r:id="R0be523991fa446c2"/>
    <p:sldId xmlns:r="http://schemas.openxmlformats.org/officeDocument/2006/relationships" id="257" r:id="R83fdec0cd56d43f4"/>
    <p:sldId xmlns:r="http://schemas.openxmlformats.org/officeDocument/2006/relationships" id="258" r:id="R95267d65ecf74cd0"/>
    <p:sldId xmlns:r="http://schemas.openxmlformats.org/officeDocument/2006/relationships" id="259" r:id="R000a4ca177904810"/>
    <p:sldId xmlns:r="http://schemas.openxmlformats.org/officeDocument/2006/relationships" id="260" r:id="Rdcaf0fe88852463d"/>
    <p:sldId xmlns:r="http://schemas.openxmlformats.org/officeDocument/2006/relationships" id="261" r:id="R0b2d06dd43964acc"/>
    <p:sldId xmlns:r="http://schemas.openxmlformats.org/officeDocument/2006/relationships" id="262" r:id="Rd5099b7309f146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b6c5f8dc604dc4" /><Relationship Type="http://schemas.openxmlformats.org/officeDocument/2006/relationships/slide" Target="/ppt/slides/slide1.xml" Id="R0be523991fa446c2" /><Relationship Type="http://schemas.openxmlformats.org/officeDocument/2006/relationships/slide" Target="/ppt/slides/slide2.xml" Id="R83fdec0cd56d43f4" /><Relationship Type="http://schemas.openxmlformats.org/officeDocument/2006/relationships/slide" Target="/ppt/slides/slide3.xml" Id="R95267d65ecf74cd0" /><Relationship Type="http://schemas.openxmlformats.org/officeDocument/2006/relationships/slide" Target="/ppt/slides/slide4.xml" Id="R000a4ca177904810" /><Relationship Type="http://schemas.openxmlformats.org/officeDocument/2006/relationships/slide" Target="/ppt/slides/slide5.xml" Id="Rdcaf0fe88852463d" /><Relationship Type="http://schemas.openxmlformats.org/officeDocument/2006/relationships/slide" Target="/ppt/slides/slide6.xml" Id="R0b2d06dd43964acc" /><Relationship Type="http://schemas.openxmlformats.org/officeDocument/2006/relationships/slide" Target="/ppt/slides/slide7.xml" Id="Rd5099b7309f146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f95d08d22644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0a8a430ce4381" /><Relationship Type="http://schemas.openxmlformats.org/officeDocument/2006/relationships/theme" Target="/ppt/slideMasters/theme/theme1.xml" Id="R23f7d5d450db42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70a8a430ce43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c95f17c6448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f12fa7e1641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6fcfec3b74e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187f7bdcb4c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60a817c1041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f0e497e5548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69398714743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SYLBRA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SYLBRA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2 514 295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3 020 003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SYLTERN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Anne Syltern, Nedre Petersborg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997 748 921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