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38ea0b124e4f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51f05389f04e9f"/>
  </p:sldMasterIdLst>
  <p:sldIdLst>
    <p:sldId xmlns:r="http://schemas.openxmlformats.org/officeDocument/2006/relationships" id="256" r:id="R9bbb66fba8de4f21"/>
    <p:sldId xmlns:r="http://schemas.openxmlformats.org/officeDocument/2006/relationships" id="257" r:id="R3fdaf0950af64252"/>
    <p:sldId xmlns:r="http://schemas.openxmlformats.org/officeDocument/2006/relationships" id="258" r:id="R2687db8c10294296"/>
    <p:sldId xmlns:r="http://schemas.openxmlformats.org/officeDocument/2006/relationships" id="259" r:id="R4f57baec0d8c4d10"/>
    <p:sldId xmlns:r="http://schemas.openxmlformats.org/officeDocument/2006/relationships" id="260" r:id="R70dfdf7fff6f4525"/>
    <p:sldId xmlns:r="http://schemas.openxmlformats.org/officeDocument/2006/relationships" id="261" r:id="Rd275be9a53784e3b"/>
    <p:sldId xmlns:r="http://schemas.openxmlformats.org/officeDocument/2006/relationships" id="262" r:id="R4105e4f24f2a4a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1f05389f04e9f" /><Relationship Type="http://schemas.openxmlformats.org/officeDocument/2006/relationships/slide" Target="/ppt/slides/slide1.xml" Id="R9bbb66fba8de4f21" /><Relationship Type="http://schemas.openxmlformats.org/officeDocument/2006/relationships/slide" Target="/ppt/slides/slide2.xml" Id="R3fdaf0950af64252" /><Relationship Type="http://schemas.openxmlformats.org/officeDocument/2006/relationships/slide" Target="/ppt/slides/slide3.xml" Id="R2687db8c10294296" /><Relationship Type="http://schemas.openxmlformats.org/officeDocument/2006/relationships/slide" Target="/ppt/slides/slide4.xml" Id="R4f57baec0d8c4d10" /><Relationship Type="http://schemas.openxmlformats.org/officeDocument/2006/relationships/slide" Target="/ppt/slides/slide5.xml" Id="R70dfdf7fff6f4525" /><Relationship Type="http://schemas.openxmlformats.org/officeDocument/2006/relationships/slide" Target="/ppt/slides/slide6.xml" Id="Rd275be9a53784e3b" /><Relationship Type="http://schemas.openxmlformats.org/officeDocument/2006/relationships/slide" Target="/ppt/slides/slide7.xml" Id="R4105e4f24f2a4a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39d99bb174d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e2507fd934929" /><Relationship Type="http://schemas.openxmlformats.org/officeDocument/2006/relationships/theme" Target="/ppt/slideMasters/theme/theme1.xml" Id="R20cb997ffd914b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ce2507fd9349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c08c5e0994b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8664752864a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6a5e5839348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f133768424f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29bf505ad46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1e28bfa194f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a5c3f93484e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AMUNDSEN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KAPITAL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185 284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7 488 278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MARI-ANN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Børjerlia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997 747 445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KAPITAL AS</a:t>
            </a:r>
          </a:p>
        </p:txBody>
      </p:sp>
    </p:spTree>
  </p:cSld>
  <p:clrMapOvr>
    <a:masterClrMapping xmlns:a="http://schemas.openxmlformats.org/drawingml/2006/main"/>
  </p:clrMapOvr>
</p:sld>
</file>