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6e50070c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0a1fc88c0433b"/>
  </p:sldMasterIdLst>
  <p:sldIdLst>
    <p:sldId xmlns:r="http://schemas.openxmlformats.org/officeDocument/2006/relationships" id="256" r:id="Rdc9e00de2a614c24"/>
    <p:sldId xmlns:r="http://schemas.openxmlformats.org/officeDocument/2006/relationships" id="257" r:id="Rca37f28d16264df6"/>
    <p:sldId xmlns:r="http://schemas.openxmlformats.org/officeDocument/2006/relationships" id="258" r:id="R0781a84d1a8e42b4"/>
    <p:sldId xmlns:r="http://schemas.openxmlformats.org/officeDocument/2006/relationships" id="259" r:id="R695f98ee8aa44a69"/>
    <p:sldId xmlns:r="http://schemas.openxmlformats.org/officeDocument/2006/relationships" id="260" r:id="R23facb437c5b4b91"/>
    <p:sldId xmlns:r="http://schemas.openxmlformats.org/officeDocument/2006/relationships" id="261" r:id="R9c27c745669d465d"/>
    <p:sldId xmlns:r="http://schemas.openxmlformats.org/officeDocument/2006/relationships" id="262" r:id="Re58d357f5815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0a1fc88c0433b" /><Relationship Type="http://schemas.openxmlformats.org/officeDocument/2006/relationships/slide" Target="/ppt/slides/slide1.xml" Id="Rdc9e00de2a614c24" /><Relationship Type="http://schemas.openxmlformats.org/officeDocument/2006/relationships/slide" Target="/ppt/slides/slide2.xml" Id="Rca37f28d16264df6" /><Relationship Type="http://schemas.openxmlformats.org/officeDocument/2006/relationships/slide" Target="/ppt/slides/slide3.xml" Id="R0781a84d1a8e42b4" /><Relationship Type="http://schemas.openxmlformats.org/officeDocument/2006/relationships/slide" Target="/ppt/slides/slide4.xml" Id="R695f98ee8aa44a69" /><Relationship Type="http://schemas.openxmlformats.org/officeDocument/2006/relationships/slide" Target="/ppt/slides/slide5.xml" Id="R23facb437c5b4b91" /><Relationship Type="http://schemas.openxmlformats.org/officeDocument/2006/relationships/slide" Target="/ppt/slides/slide6.xml" Id="R9c27c745669d465d" /><Relationship Type="http://schemas.openxmlformats.org/officeDocument/2006/relationships/slide" Target="/ppt/slides/slide7.xml" Id="Re58d357f5815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337dc310440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cdbfc227642f7" /><Relationship Type="http://schemas.openxmlformats.org/officeDocument/2006/relationships/theme" Target="/ppt/slideMasters/theme/theme1.xml" Id="R0becb8e1195c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cdbfc2276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affc95e1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ee6401cb2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83abb839d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b912a194c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37d0787c3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c1d271c0a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f37b5ab0e4b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