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b73a4f90f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93b1f1c574664"/>
  </p:sldMasterIdLst>
  <p:sldIdLst>
    <p:sldId xmlns:r="http://schemas.openxmlformats.org/officeDocument/2006/relationships" id="256" r:id="Rc2ffc2193eaf404a"/>
    <p:sldId xmlns:r="http://schemas.openxmlformats.org/officeDocument/2006/relationships" id="257" r:id="Rde54fd168764414c"/>
    <p:sldId xmlns:r="http://schemas.openxmlformats.org/officeDocument/2006/relationships" id="258" r:id="Ra364618526f54bf5"/>
    <p:sldId xmlns:r="http://schemas.openxmlformats.org/officeDocument/2006/relationships" id="259" r:id="Rf85bc2f104984e54"/>
    <p:sldId xmlns:r="http://schemas.openxmlformats.org/officeDocument/2006/relationships" id="260" r:id="R19d200f85d284765"/>
    <p:sldId xmlns:r="http://schemas.openxmlformats.org/officeDocument/2006/relationships" id="261" r:id="Rd16766c784894f48"/>
    <p:sldId xmlns:r="http://schemas.openxmlformats.org/officeDocument/2006/relationships" id="262" r:id="Rc1650f3da22a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93b1f1c574664" /><Relationship Type="http://schemas.openxmlformats.org/officeDocument/2006/relationships/slide" Target="/ppt/slides/slide1.xml" Id="Rc2ffc2193eaf404a" /><Relationship Type="http://schemas.openxmlformats.org/officeDocument/2006/relationships/slide" Target="/ppt/slides/slide2.xml" Id="Rde54fd168764414c" /><Relationship Type="http://schemas.openxmlformats.org/officeDocument/2006/relationships/slide" Target="/ppt/slides/slide3.xml" Id="Ra364618526f54bf5" /><Relationship Type="http://schemas.openxmlformats.org/officeDocument/2006/relationships/slide" Target="/ppt/slides/slide4.xml" Id="Rf85bc2f104984e54" /><Relationship Type="http://schemas.openxmlformats.org/officeDocument/2006/relationships/slide" Target="/ppt/slides/slide5.xml" Id="R19d200f85d284765" /><Relationship Type="http://schemas.openxmlformats.org/officeDocument/2006/relationships/slide" Target="/ppt/slides/slide6.xml" Id="Rd16766c784894f48" /><Relationship Type="http://schemas.openxmlformats.org/officeDocument/2006/relationships/slide" Target="/ppt/slides/slide7.xml" Id="Rc1650f3da22a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06e4c15ae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188cc00f4140" /><Relationship Type="http://schemas.openxmlformats.org/officeDocument/2006/relationships/theme" Target="/ppt/slideMasters/theme/theme1.xml" Id="Rb3d02d009f37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2188cc00f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a9c53e7fd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63d0aa551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2e700b2a7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0e8499d1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934a7202e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a143c8ec04d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658866d054e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LAUKSUND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LAUKSUND BRYGGE AS ble etablert [år] og holder til i Lauksletta.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7 520 578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76 636 662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86 918 544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THOR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9194 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997 645 049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