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a40b19330b40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5e9d6950234ef9"/>
  </p:sldMasterIdLst>
  <p:sldIdLst>
    <p:sldId xmlns:r="http://schemas.openxmlformats.org/officeDocument/2006/relationships" id="256" r:id="R2454c8fe92aa4553"/>
    <p:sldId xmlns:r="http://schemas.openxmlformats.org/officeDocument/2006/relationships" id="257" r:id="Ra8fb180c86da41c6"/>
    <p:sldId xmlns:r="http://schemas.openxmlformats.org/officeDocument/2006/relationships" id="258" r:id="Re6acd2afb2484066"/>
    <p:sldId xmlns:r="http://schemas.openxmlformats.org/officeDocument/2006/relationships" id="259" r:id="R05eefa2ed9024e1f"/>
    <p:sldId xmlns:r="http://schemas.openxmlformats.org/officeDocument/2006/relationships" id="260" r:id="R14e8cfe950804337"/>
    <p:sldId xmlns:r="http://schemas.openxmlformats.org/officeDocument/2006/relationships" id="261" r:id="R6f23228e0700430e"/>
    <p:sldId xmlns:r="http://schemas.openxmlformats.org/officeDocument/2006/relationships" id="262" r:id="Ra428ee56fa514f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5e9d6950234ef9" /><Relationship Type="http://schemas.openxmlformats.org/officeDocument/2006/relationships/slide" Target="/ppt/slides/slide1.xml" Id="R2454c8fe92aa4553" /><Relationship Type="http://schemas.openxmlformats.org/officeDocument/2006/relationships/slide" Target="/ppt/slides/slide2.xml" Id="Ra8fb180c86da41c6" /><Relationship Type="http://schemas.openxmlformats.org/officeDocument/2006/relationships/slide" Target="/ppt/slides/slide3.xml" Id="Re6acd2afb2484066" /><Relationship Type="http://schemas.openxmlformats.org/officeDocument/2006/relationships/slide" Target="/ppt/slides/slide4.xml" Id="R05eefa2ed9024e1f" /><Relationship Type="http://schemas.openxmlformats.org/officeDocument/2006/relationships/slide" Target="/ppt/slides/slide5.xml" Id="R14e8cfe950804337" /><Relationship Type="http://schemas.openxmlformats.org/officeDocument/2006/relationships/slide" Target="/ppt/slides/slide6.xml" Id="R6f23228e0700430e" /><Relationship Type="http://schemas.openxmlformats.org/officeDocument/2006/relationships/slide" Target="/ppt/slides/slide7.xml" Id="Ra428ee56fa514f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6472c489cd43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2a2fd199a416a" /><Relationship Type="http://schemas.openxmlformats.org/officeDocument/2006/relationships/theme" Target="/ppt/slideMasters/theme/theme1.xml" Id="Re66cc7c275d246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32a2fd199a41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39bc169b14c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29f14f2644b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469d6bf054b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35e308e344c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64838a4dd46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620e49da447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a4597a8064c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AKAM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AKAM INVEST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−568 755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793 093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36 303 583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36 365 130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ANN-MAY WIKESTAD  –  38,0 %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ATLE  –  38,0 %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KAROLINE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MARTE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ANN-MAY WIKESTAD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ATLE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Flåbekkveien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3077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997 635 280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