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3551d6541b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f7c07bd204571"/>
  </p:sldMasterIdLst>
  <p:sldIdLst>
    <p:sldId xmlns:r="http://schemas.openxmlformats.org/officeDocument/2006/relationships" id="256" r:id="R082e04696d89477b"/>
    <p:sldId xmlns:r="http://schemas.openxmlformats.org/officeDocument/2006/relationships" id="257" r:id="R401c0a1331ad48bc"/>
    <p:sldId xmlns:r="http://schemas.openxmlformats.org/officeDocument/2006/relationships" id="258" r:id="R39ee6434ac914384"/>
    <p:sldId xmlns:r="http://schemas.openxmlformats.org/officeDocument/2006/relationships" id="259" r:id="R2ba9545821b642e8"/>
    <p:sldId xmlns:r="http://schemas.openxmlformats.org/officeDocument/2006/relationships" id="260" r:id="R73dffcbe3c8b4398"/>
    <p:sldId xmlns:r="http://schemas.openxmlformats.org/officeDocument/2006/relationships" id="261" r:id="R22cb2c0e11c145ed"/>
    <p:sldId xmlns:r="http://schemas.openxmlformats.org/officeDocument/2006/relationships" id="262" r:id="R8c5d0f53eb23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f7c07bd204571" /><Relationship Type="http://schemas.openxmlformats.org/officeDocument/2006/relationships/slide" Target="/ppt/slides/slide1.xml" Id="R082e04696d89477b" /><Relationship Type="http://schemas.openxmlformats.org/officeDocument/2006/relationships/slide" Target="/ppt/slides/slide2.xml" Id="R401c0a1331ad48bc" /><Relationship Type="http://schemas.openxmlformats.org/officeDocument/2006/relationships/slide" Target="/ppt/slides/slide3.xml" Id="R39ee6434ac914384" /><Relationship Type="http://schemas.openxmlformats.org/officeDocument/2006/relationships/slide" Target="/ppt/slides/slide4.xml" Id="R2ba9545821b642e8" /><Relationship Type="http://schemas.openxmlformats.org/officeDocument/2006/relationships/slide" Target="/ppt/slides/slide5.xml" Id="R73dffcbe3c8b4398" /><Relationship Type="http://schemas.openxmlformats.org/officeDocument/2006/relationships/slide" Target="/ppt/slides/slide6.xml" Id="R22cb2c0e11c145ed" /><Relationship Type="http://schemas.openxmlformats.org/officeDocument/2006/relationships/slide" Target="/ppt/slides/slide7.xml" Id="R8c5d0f53eb23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e01a827bd47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c612545684ef8" /><Relationship Type="http://schemas.openxmlformats.org/officeDocument/2006/relationships/theme" Target="/ppt/slideMasters/theme/theme1.xml" Id="Ra3db1a7211ad41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c612545684e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0a3759af24f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1e8cf0dc5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114293f89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7e64f919043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dbc5e03de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4b942250645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8f191fba1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KRISTEL MATT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STEIN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28 52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kristel@finstad.net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