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cc9c9dcde43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ca7b1726e43cf"/>
  </p:sldMasterIdLst>
  <p:sldIdLst>
    <p:sldId xmlns:r="http://schemas.openxmlformats.org/officeDocument/2006/relationships" id="256" r:id="R883429fc6c4c4dd8"/>
    <p:sldId xmlns:r="http://schemas.openxmlformats.org/officeDocument/2006/relationships" id="257" r:id="R94e5c65145594e4a"/>
    <p:sldId xmlns:r="http://schemas.openxmlformats.org/officeDocument/2006/relationships" id="258" r:id="R0b5eb12dd29347fb"/>
    <p:sldId xmlns:r="http://schemas.openxmlformats.org/officeDocument/2006/relationships" id="259" r:id="R5eebb8f20f6b42c8"/>
    <p:sldId xmlns:r="http://schemas.openxmlformats.org/officeDocument/2006/relationships" id="260" r:id="R49d739b7070a49ba"/>
    <p:sldId xmlns:r="http://schemas.openxmlformats.org/officeDocument/2006/relationships" id="261" r:id="R02c9de41195848d1"/>
    <p:sldId xmlns:r="http://schemas.openxmlformats.org/officeDocument/2006/relationships" id="262" r:id="R8d2be9c67af843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ca7b1726e43cf" /><Relationship Type="http://schemas.openxmlformats.org/officeDocument/2006/relationships/slide" Target="/ppt/slides/slide1.xml" Id="R883429fc6c4c4dd8" /><Relationship Type="http://schemas.openxmlformats.org/officeDocument/2006/relationships/slide" Target="/ppt/slides/slide2.xml" Id="R94e5c65145594e4a" /><Relationship Type="http://schemas.openxmlformats.org/officeDocument/2006/relationships/slide" Target="/ppt/slides/slide3.xml" Id="R0b5eb12dd29347fb" /><Relationship Type="http://schemas.openxmlformats.org/officeDocument/2006/relationships/slide" Target="/ppt/slides/slide4.xml" Id="R5eebb8f20f6b42c8" /><Relationship Type="http://schemas.openxmlformats.org/officeDocument/2006/relationships/slide" Target="/ppt/slides/slide5.xml" Id="R49d739b7070a49ba" /><Relationship Type="http://schemas.openxmlformats.org/officeDocument/2006/relationships/slide" Target="/ppt/slides/slide6.xml" Id="R02c9de41195848d1" /><Relationship Type="http://schemas.openxmlformats.org/officeDocument/2006/relationships/slide" Target="/ppt/slides/slide7.xml" Id="R8d2be9c67af843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366b8e13848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0d37ddcf44c41" /><Relationship Type="http://schemas.openxmlformats.org/officeDocument/2006/relationships/theme" Target="/ppt/slideMasters/theme/theme1.xml" Id="Rc7771c90e9d343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d0d37ddcf4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7aa956783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6a18f4465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b0c489e89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1cc944c9b41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93aa3a9db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48b39ddbd46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d235baab7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SMITH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SMITH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997 488 563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