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4246425444c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3229c664e442a"/>
  </p:sldMasterIdLst>
  <p:sldIdLst>
    <p:sldId xmlns:r="http://schemas.openxmlformats.org/officeDocument/2006/relationships" id="256" r:id="R71b5013874844fc6"/>
    <p:sldId xmlns:r="http://schemas.openxmlformats.org/officeDocument/2006/relationships" id="257" r:id="R3bcd2e534d4942eb"/>
    <p:sldId xmlns:r="http://schemas.openxmlformats.org/officeDocument/2006/relationships" id="258" r:id="Rc3774e7fbe40493b"/>
    <p:sldId xmlns:r="http://schemas.openxmlformats.org/officeDocument/2006/relationships" id="259" r:id="R4382c806091a4e5e"/>
    <p:sldId xmlns:r="http://schemas.openxmlformats.org/officeDocument/2006/relationships" id="260" r:id="Rb98c3f843e064d46"/>
    <p:sldId xmlns:r="http://schemas.openxmlformats.org/officeDocument/2006/relationships" id="261" r:id="Rf58c6beb00c14cf3"/>
    <p:sldId xmlns:r="http://schemas.openxmlformats.org/officeDocument/2006/relationships" id="262" r:id="Rd969a9ed15d1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3229c664e442a" /><Relationship Type="http://schemas.openxmlformats.org/officeDocument/2006/relationships/slide" Target="/ppt/slides/slide1.xml" Id="R71b5013874844fc6" /><Relationship Type="http://schemas.openxmlformats.org/officeDocument/2006/relationships/slide" Target="/ppt/slides/slide2.xml" Id="R3bcd2e534d4942eb" /><Relationship Type="http://schemas.openxmlformats.org/officeDocument/2006/relationships/slide" Target="/ppt/slides/slide3.xml" Id="Rc3774e7fbe40493b" /><Relationship Type="http://schemas.openxmlformats.org/officeDocument/2006/relationships/slide" Target="/ppt/slides/slide4.xml" Id="R4382c806091a4e5e" /><Relationship Type="http://schemas.openxmlformats.org/officeDocument/2006/relationships/slide" Target="/ppt/slides/slide5.xml" Id="Rb98c3f843e064d46" /><Relationship Type="http://schemas.openxmlformats.org/officeDocument/2006/relationships/slide" Target="/ppt/slides/slide6.xml" Id="Rf58c6beb00c14cf3" /><Relationship Type="http://schemas.openxmlformats.org/officeDocument/2006/relationships/slide" Target="/ppt/slides/slide7.xml" Id="Rd969a9ed15d1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b5755b04745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d27322d3740eb" /><Relationship Type="http://schemas.openxmlformats.org/officeDocument/2006/relationships/theme" Target="/ppt/slideMasters/theme/theme1.xml" Id="Rcd5959c818e849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7d27322d3740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f4296452f43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fc1ab91c748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cea99f23241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2425ab4244f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ce721de084b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9652699584d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f2709eea44b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FRØYSE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FRØYSE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FRØYSE BYGG AS ble etablert [år] og holder til i Nedre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FRØYSE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FRØYSE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FRØYSE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12 231 183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1 502 868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2 259 618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6 115 090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FRØYSE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FRØYSE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FRØYSE EIENDOM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FRØYSE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Eggedalsveien 265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3358 Nedre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997 459 997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FRØYSE BYGG AS</a:t>
            </a:r>
          </a:p>
        </p:txBody>
      </p:sp>
    </p:spTree>
  </p:cSld>
  <p:clrMapOvr>
    <a:masterClrMapping xmlns:a="http://schemas.openxmlformats.org/drawingml/2006/main"/>
  </p:clrMapOvr>
</p:sld>
</file>