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ac592f65c4e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bccfc1b7074e95"/>
  </p:sldMasterIdLst>
  <p:sldIdLst>
    <p:sldId xmlns:r="http://schemas.openxmlformats.org/officeDocument/2006/relationships" id="256" r:id="R02a4c788c6f94a98"/>
    <p:sldId xmlns:r="http://schemas.openxmlformats.org/officeDocument/2006/relationships" id="257" r:id="R36be9efca4d34ec7"/>
    <p:sldId xmlns:r="http://schemas.openxmlformats.org/officeDocument/2006/relationships" id="258" r:id="R59c2edae6a8349dd"/>
    <p:sldId xmlns:r="http://schemas.openxmlformats.org/officeDocument/2006/relationships" id="259" r:id="R350bf3fb0e184dd0"/>
    <p:sldId xmlns:r="http://schemas.openxmlformats.org/officeDocument/2006/relationships" id="260" r:id="Rc2c8b00b8fb34f22"/>
    <p:sldId xmlns:r="http://schemas.openxmlformats.org/officeDocument/2006/relationships" id="261" r:id="Rbca24c7663e14814"/>
    <p:sldId xmlns:r="http://schemas.openxmlformats.org/officeDocument/2006/relationships" id="262" r:id="R200133a9606243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ccfc1b7074e95" /><Relationship Type="http://schemas.openxmlformats.org/officeDocument/2006/relationships/slide" Target="/ppt/slides/slide1.xml" Id="R02a4c788c6f94a98" /><Relationship Type="http://schemas.openxmlformats.org/officeDocument/2006/relationships/slide" Target="/ppt/slides/slide2.xml" Id="R36be9efca4d34ec7" /><Relationship Type="http://schemas.openxmlformats.org/officeDocument/2006/relationships/slide" Target="/ppt/slides/slide3.xml" Id="R59c2edae6a8349dd" /><Relationship Type="http://schemas.openxmlformats.org/officeDocument/2006/relationships/slide" Target="/ppt/slides/slide4.xml" Id="R350bf3fb0e184dd0" /><Relationship Type="http://schemas.openxmlformats.org/officeDocument/2006/relationships/slide" Target="/ppt/slides/slide5.xml" Id="Rc2c8b00b8fb34f22" /><Relationship Type="http://schemas.openxmlformats.org/officeDocument/2006/relationships/slide" Target="/ppt/slides/slide6.xml" Id="Rbca24c7663e14814" /><Relationship Type="http://schemas.openxmlformats.org/officeDocument/2006/relationships/slide" Target="/ppt/slides/slide7.xml" Id="R200133a9606243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c1d20059f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0ddb63edd4fea" /><Relationship Type="http://schemas.openxmlformats.org/officeDocument/2006/relationships/theme" Target="/ppt/slideMasters/theme/theme1.xml" Id="R891d156093664d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30ddb63edd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d938f4516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4e23960bc42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4056f5696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f89068ccf46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af1e9e7a043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4163dbd2c4c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6a95925554d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DELOITTE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43 713 757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19 053 876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