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1a8b16174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ee2df87ed4e0e"/>
  </p:sldMasterIdLst>
  <p:sldIdLst>
    <p:sldId xmlns:r="http://schemas.openxmlformats.org/officeDocument/2006/relationships" id="256" r:id="Rc7824cb287ed4354"/>
    <p:sldId xmlns:r="http://schemas.openxmlformats.org/officeDocument/2006/relationships" id="257" r:id="Rfa178e39a2154271"/>
    <p:sldId xmlns:r="http://schemas.openxmlformats.org/officeDocument/2006/relationships" id="258" r:id="R74398a1a48e44bef"/>
    <p:sldId xmlns:r="http://schemas.openxmlformats.org/officeDocument/2006/relationships" id="259" r:id="R8e1e0a7727ed44e7"/>
    <p:sldId xmlns:r="http://schemas.openxmlformats.org/officeDocument/2006/relationships" id="260" r:id="R7e03667da11f4260"/>
    <p:sldId xmlns:r="http://schemas.openxmlformats.org/officeDocument/2006/relationships" id="261" r:id="R8c8d7898c3504c52"/>
    <p:sldId xmlns:r="http://schemas.openxmlformats.org/officeDocument/2006/relationships" id="262" r:id="Rea80a73acf61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ee2df87ed4e0e" /><Relationship Type="http://schemas.openxmlformats.org/officeDocument/2006/relationships/slide" Target="/ppt/slides/slide1.xml" Id="Rc7824cb287ed4354" /><Relationship Type="http://schemas.openxmlformats.org/officeDocument/2006/relationships/slide" Target="/ppt/slides/slide2.xml" Id="Rfa178e39a2154271" /><Relationship Type="http://schemas.openxmlformats.org/officeDocument/2006/relationships/slide" Target="/ppt/slides/slide3.xml" Id="R74398a1a48e44bef" /><Relationship Type="http://schemas.openxmlformats.org/officeDocument/2006/relationships/slide" Target="/ppt/slides/slide4.xml" Id="R8e1e0a7727ed44e7" /><Relationship Type="http://schemas.openxmlformats.org/officeDocument/2006/relationships/slide" Target="/ppt/slides/slide5.xml" Id="R7e03667da11f4260" /><Relationship Type="http://schemas.openxmlformats.org/officeDocument/2006/relationships/slide" Target="/ppt/slides/slide6.xml" Id="R8c8d7898c3504c52" /><Relationship Type="http://schemas.openxmlformats.org/officeDocument/2006/relationships/slide" Target="/ppt/slides/slide7.xml" Id="Rea80a73acf61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fc2be96844e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f4dd5cf36418e" /><Relationship Type="http://schemas.openxmlformats.org/officeDocument/2006/relationships/theme" Target="/ppt/slideMasters/theme/theme1.xml" Id="Rfaf9bf4271d8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f4dd5cf36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2f593d92d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1b009e7b9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c56a400b9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0eba68a40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5906c727f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0906f9f6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c6f872908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BYGGTJENESTE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BYGGTJENESTE SØR AS ble etablert [år] og holder til i Songe.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LØVDALS TREVARE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Lindlandsveien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4909 Songe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997 448 286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