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c43a0ecd8f42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55e9650eaa4334"/>
  </p:sldMasterIdLst>
  <p:sldIdLst>
    <p:sldId xmlns:r="http://schemas.openxmlformats.org/officeDocument/2006/relationships" id="256" r:id="R5afd5faac1ce4311"/>
    <p:sldId xmlns:r="http://schemas.openxmlformats.org/officeDocument/2006/relationships" id="257" r:id="R55b30e89661f4ff4"/>
    <p:sldId xmlns:r="http://schemas.openxmlformats.org/officeDocument/2006/relationships" id="258" r:id="R1e1934a726de4a85"/>
    <p:sldId xmlns:r="http://schemas.openxmlformats.org/officeDocument/2006/relationships" id="259" r:id="R337d407b9ebf4336"/>
    <p:sldId xmlns:r="http://schemas.openxmlformats.org/officeDocument/2006/relationships" id="260" r:id="R407144583ee4480e"/>
    <p:sldId xmlns:r="http://schemas.openxmlformats.org/officeDocument/2006/relationships" id="261" r:id="R6b279eefa53040c1"/>
    <p:sldId xmlns:r="http://schemas.openxmlformats.org/officeDocument/2006/relationships" id="262" r:id="R6e495211c6f448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55e9650eaa4334" /><Relationship Type="http://schemas.openxmlformats.org/officeDocument/2006/relationships/slide" Target="/ppt/slides/slide1.xml" Id="R5afd5faac1ce4311" /><Relationship Type="http://schemas.openxmlformats.org/officeDocument/2006/relationships/slide" Target="/ppt/slides/slide2.xml" Id="R55b30e89661f4ff4" /><Relationship Type="http://schemas.openxmlformats.org/officeDocument/2006/relationships/slide" Target="/ppt/slides/slide3.xml" Id="R1e1934a726de4a85" /><Relationship Type="http://schemas.openxmlformats.org/officeDocument/2006/relationships/slide" Target="/ppt/slides/slide4.xml" Id="R337d407b9ebf4336" /><Relationship Type="http://schemas.openxmlformats.org/officeDocument/2006/relationships/slide" Target="/ppt/slides/slide5.xml" Id="R407144583ee4480e" /><Relationship Type="http://schemas.openxmlformats.org/officeDocument/2006/relationships/slide" Target="/ppt/slides/slide6.xml" Id="R6b279eefa53040c1" /><Relationship Type="http://schemas.openxmlformats.org/officeDocument/2006/relationships/slide" Target="/ppt/slides/slide7.xml" Id="R6e495211c6f448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e10836b9df48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01f1343b3467b" /><Relationship Type="http://schemas.openxmlformats.org/officeDocument/2006/relationships/theme" Target="/ppt/slideMasters/theme/theme1.xml" Id="R09bd24efa88d4d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c01f1343b346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45751bd3e4b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387f9762740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bddf0a0c44b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04f85061a47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3442bbcdd40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df9f7001d42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00945a14742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GILDEVANGEN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GILDEVANGEN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42 173 958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42 574 853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SKJELBRED LEIF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Kongeveg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7604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07 84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997 400 933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