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37ba0b1d646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e92990bda34ff8"/>
  </p:sldMasterIdLst>
  <p:sldIdLst>
    <p:sldId xmlns:r="http://schemas.openxmlformats.org/officeDocument/2006/relationships" id="256" r:id="R332afd6a82e24e52"/>
    <p:sldId xmlns:r="http://schemas.openxmlformats.org/officeDocument/2006/relationships" id="257" r:id="R17349dc825744df9"/>
    <p:sldId xmlns:r="http://schemas.openxmlformats.org/officeDocument/2006/relationships" id="258" r:id="R26bac81e82144896"/>
    <p:sldId xmlns:r="http://schemas.openxmlformats.org/officeDocument/2006/relationships" id="259" r:id="Radbaffbd35e34028"/>
    <p:sldId xmlns:r="http://schemas.openxmlformats.org/officeDocument/2006/relationships" id="260" r:id="Recefcc01b28240c9"/>
    <p:sldId xmlns:r="http://schemas.openxmlformats.org/officeDocument/2006/relationships" id="261" r:id="Rd9f88e032dc34ca9"/>
    <p:sldId xmlns:r="http://schemas.openxmlformats.org/officeDocument/2006/relationships" id="262" r:id="Rfd65a0794987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92990bda34ff8" /><Relationship Type="http://schemas.openxmlformats.org/officeDocument/2006/relationships/slide" Target="/ppt/slides/slide1.xml" Id="R332afd6a82e24e52" /><Relationship Type="http://schemas.openxmlformats.org/officeDocument/2006/relationships/slide" Target="/ppt/slides/slide2.xml" Id="R17349dc825744df9" /><Relationship Type="http://schemas.openxmlformats.org/officeDocument/2006/relationships/slide" Target="/ppt/slides/slide3.xml" Id="R26bac81e82144896" /><Relationship Type="http://schemas.openxmlformats.org/officeDocument/2006/relationships/slide" Target="/ppt/slides/slide4.xml" Id="Radbaffbd35e34028" /><Relationship Type="http://schemas.openxmlformats.org/officeDocument/2006/relationships/slide" Target="/ppt/slides/slide5.xml" Id="Recefcc01b28240c9" /><Relationship Type="http://schemas.openxmlformats.org/officeDocument/2006/relationships/slide" Target="/ppt/slides/slide6.xml" Id="Rd9f88e032dc34ca9" /><Relationship Type="http://schemas.openxmlformats.org/officeDocument/2006/relationships/slide" Target="/ppt/slides/slide7.xml" Id="Rfd65a0794987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4b3def3a6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30e51b74644ce" /><Relationship Type="http://schemas.openxmlformats.org/officeDocument/2006/relationships/theme" Target="/ppt/slideMasters/theme/theme1.xml" Id="Raef0de79252f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30e51b74644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e19eae7f2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68c00f046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d29757ea3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3e3cc6a9d42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4724fe20d41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047b171d5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899033d2e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