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0445a0b544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577842e51344e4"/>
  </p:sldMasterIdLst>
  <p:sldIdLst>
    <p:sldId xmlns:r="http://schemas.openxmlformats.org/officeDocument/2006/relationships" id="256" r:id="R7b3e393fd7754ba1"/>
    <p:sldId xmlns:r="http://schemas.openxmlformats.org/officeDocument/2006/relationships" id="257" r:id="R732db520935641d9"/>
    <p:sldId xmlns:r="http://schemas.openxmlformats.org/officeDocument/2006/relationships" id="258" r:id="R7c639d58b6a24e0d"/>
    <p:sldId xmlns:r="http://schemas.openxmlformats.org/officeDocument/2006/relationships" id="259" r:id="R2dc9fea42e994099"/>
    <p:sldId xmlns:r="http://schemas.openxmlformats.org/officeDocument/2006/relationships" id="260" r:id="R8b56e1d016844049"/>
    <p:sldId xmlns:r="http://schemas.openxmlformats.org/officeDocument/2006/relationships" id="261" r:id="Ra313889bc1dd413b"/>
    <p:sldId xmlns:r="http://schemas.openxmlformats.org/officeDocument/2006/relationships" id="262" r:id="Rcb764c622d6947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77842e51344e4" /><Relationship Type="http://schemas.openxmlformats.org/officeDocument/2006/relationships/slide" Target="/ppt/slides/slide1.xml" Id="R7b3e393fd7754ba1" /><Relationship Type="http://schemas.openxmlformats.org/officeDocument/2006/relationships/slide" Target="/ppt/slides/slide2.xml" Id="R732db520935641d9" /><Relationship Type="http://schemas.openxmlformats.org/officeDocument/2006/relationships/slide" Target="/ppt/slides/slide3.xml" Id="R7c639d58b6a24e0d" /><Relationship Type="http://schemas.openxmlformats.org/officeDocument/2006/relationships/slide" Target="/ppt/slides/slide4.xml" Id="R2dc9fea42e994099" /><Relationship Type="http://schemas.openxmlformats.org/officeDocument/2006/relationships/slide" Target="/ppt/slides/slide5.xml" Id="R8b56e1d016844049" /><Relationship Type="http://schemas.openxmlformats.org/officeDocument/2006/relationships/slide" Target="/ppt/slides/slide6.xml" Id="Ra313889bc1dd413b" /><Relationship Type="http://schemas.openxmlformats.org/officeDocument/2006/relationships/slide" Target="/ppt/slides/slide7.xml" Id="Rcb764c622d6947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b5282382cc4d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81fd965fa4a34" /><Relationship Type="http://schemas.openxmlformats.org/officeDocument/2006/relationships/theme" Target="/ppt/slideMasters/theme/theme1.xml" Id="R93146c4f8fb9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c81fd965fa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9ce1ab3dd4f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c280eec85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09e6476df4e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0f9e37ee5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bbd8018874a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79a4d03574a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0423097ba40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