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87b5e14a6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6313ae5bc4d84"/>
  </p:sldMasterIdLst>
  <p:sldIdLst>
    <p:sldId xmlns:r="http://schemas.openxmlformats.org/officeDocument/2006/relationships" id="256" r:id="Ra6ad3e64f01546ac"/>
    <p:sldId xmlns:r="http://schemas.openxmlformats.org/officeDocument/2006/relationships" id="257" r:id="Re2d4c9c3d3ba4251"/>
    <p:sldId xmlns:r="http://schemas.openxmlformats.org/officeDocument/2006/relationships" id="258" r:id="Rb6916851ef074647"/>
    <p:sldId xmlns:r="http://schemas.openxmlformats.org/officeDocument/2006/relationships" id="259" r:id="R530b737b31b84177"/>
    <p:sldId xmlns:r="http://schemas.openxmlformats.org/officeDocument/2006/relationships" id="260" r:id="Rd5492f9c143841b5"/>
    <p:sldId xmlns:r="http://schemas.openxmlformats.org/officeDocument/2006/relationships" id="261" r:id="R5892980a72804cdb"/>
    <p:sldId xmlns:r="http://schemas.openxmlformats.org/officeDocument/2006/relationships" id="262" r:id="R5ee3721b5f12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6313ae5bc4d84" /><Relationship Type="http://schemas.openxmlformats.org/officeDocument/2006/relationships/slide" Target="/ppt/slides/slide1.xml" Id="Ra6ad3e64f01546ac" /><Relationship Type="http://schemas.openxmlformats.org/officeDocument/2006/relationships/slide" Target="/ppt/slides/slide2.xml" Id="Re2d4c9c3d3ba4251" /><Relationship Type="http://schemas.openxmlformats.org/officeDocument/2006/relationships/slide" Target="/ppt/slides/slide3.xml" Id="Rb6916851ef074647" /><Relationship Type="http://schemas.openxmlformats.org/officeDocument/2006/relationships/slide" Target="/ppt/slides/slide4.xml" Id="R530b737b31b84177" /><Relationship Type="http://schemas.openxmlformats.org/officeDocument/2006/relationships/slide" Target="/ppt/slides/slide5.xml" Id="Rd5492f9c143841b5" /><Relationship Type="http://schemas.openxmlformats.org/officeDocument/2006/relationships/slide" Target="/ppt/slides/slide6.xml" Id="R5892980a72804cdb" /><Relationship Type="http://schemas.openxmlformats.org/officeDocument/2006/relationships/slide" Target="/ppt/slides/slide7.xml" Id="R5ee3721b5f12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697191b00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513243a847c6" /><Relationship Type="http://schemas.openxmlformats.org/officeDocument/2006/relationships/theme" Target="/ppt/slideMasters/theme/theme1.xml" Id="R5d9c2289343e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2513243a8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bfd36158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92840455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2ca866d6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61f5b7d0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05de35de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a7b57313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10a3f792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