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e2eb561be74f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1439149a86428a"/>
  </p:sldMasterIdLst>
  <p:sldIdLst>
    <p:sldId xmlns:r="http://schemas.openxmlformats.org/officeDocument/2006/relationships" id="256" r:id="R772403721f1c4061"/>
    <p:sldId xmlns:r="http://schemas.openxmlformats.org/officeDocument/2006/relationships" id="257" r:id="Rfbf0f14663c348f6"/>
    <p:sldId xmlns:r="http://schemas.openxmlformats.org/officeDocument/2006/relationships" id="258" r:id="R3c107e3750104038"/>
    <p:sldId xmlns:r="http://schemas.openxmlformats.org/officeDocument/2006/relationships" id="259" r:id="R82f4e19bd6d14038"/>
    <p:sldId xmlns:r="http://schemas.openxmlformats.org/officeDocument/2006/relationships" id="260" r:id="Re26819bf8911412e"/>
    <p:sldId xmlns:r="http://schemas.openxmlformats.org/officeDocument/2006/relationships" id="261" r:id="Ref43b4bfc61745d8"/>
    <p:sldId xmlns:r="http://schemas.openxmlformats.org/officeDocument/2006/relationships" id="262" r:id="Ra53108d1785e43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1439149a86428a" /><Relationship Type="http://schemas.openxmlformats.org/officeDocument/2006/relationships/slide" Target="/ppt/slides/slide1.xml" Id="R772403721f1c4061" /><Relationship Type="http://schemas.openxmlformats.org/officeDocument/2006/relationships/slide" Target="/ppt/slides/slide2.xml" Id="Rfbf0f14663c348f6" /><Relationship Type="http://schemas.openxmlformats.org/officeDocument/2006/relationships/slide" Target="/ppt/slides/slide3.xml" Id="R3c107e3750104038" /><Relationship Type="http://schemas.openxmlformats.org/officeDocument/2006/relationships/slide" Target="/ppt/slides/slide4.xml" Id="R82f4e19bd6d14038" /><Relationship Type="http://schemas.openxmlformats.org/officeDocument/2006/relationships/slide" Target="/ppt/slides/slide5.xml" Id="Re26819bf8911412e" /><Relationship Type="http://schemas.openxmlformats.org/officeDocument/2006/relationships/slide" Target="/ppt/slides/slide6.xml" Id="Ref43b4bfc61745d8" /><Relationship Type="http://schemas.openxmlformats.org/officeDocument/2006/relationships/slide" Target="/ppt/slides/slide7.xml" Id="Ra53108d1785e43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747c4d036945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f36995f62466e" /><Relationship Type="http://schemas.openxmlformats.org/officeDocument/2006/relationships/theme" Target="/ppt/slideMasters/theme/theme1.xml" Id="Ra600329dd0774e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0f36995f6246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dfcdcf3c84c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511f14a4242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cf11161c845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0581cea394b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072ab500549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ce1fc0e474a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fb52408f244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WHYDENTIFY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WHYDENTIFY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WHYDENTIFY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WHYDENTIFY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WHYDENTIFY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WHYDENTIFY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32 262 301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1 069 951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−2 276 125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8 482 019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13 485 690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WHYDENTIFY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CAPABUENO AB  –  72,9 %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MAGNETA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PETTER AAGAARD STUB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WHYDENTIFY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Jernbanetorget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nicolas.tidhammar@whydentify.no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www.whydentify.no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997 178 513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WHYDENTIFY AS</a:t>
            </a:r>
          </a:p>
        </p:txBody>
      </p:sp>
    </p:spTree>
  </p:cSld>
  <p:clrMapOvr>
    <a:masterClrMapping xmlns:a="http://schemas.openxmlformats.org/drawingml/2006/main"/>
  </p:clrMapOvr>
</p:sld>
</file>