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ca644d128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d48d749384333"/>
  </p:sldMasterIdLst>
  <p:sldIdLst>
    <p:sldId xmlns:r="http://schemas.openxmlformats.org/officeDocument/2006/relationships" id="256" r:id="R8548b475f7cc4eae"/>
    <p:sldId xmlns:r="http://schemas.openxmlformats.org/officeDocument/2006/relationships" id="257" r:id="Rea542ed7bc02459a"/>
    <p:sldId xmlns:r="http://schemas.openxmlformats.org/officeDocument/2006/relationships" id="258" r:id="R2550ec855cdf4248"/>
    <p:sldId xmlns:r="http://schemas.openxmlformats.org/officeDocument/2006/relationships" id="259" r:id="R1998b34bc9044d96"/>
    <p:sldId xmlns:r="http://schemas.openxmlformats.org/officeDocument/2006/relationships" id="260" r:id="Raa9acb9f50264b36"/>
    <p:sldId xmlns:r="http://schemas.openxmlformats.org/officeDocument/2006/relationships" id="261" r:id="R013e9533f7744d73"/>
    <p:sldId xmlns:r="http://schemas.openxmlformats.org/officeDocument/2006/relationships" id="262" r:id="Rd1769e3c03964b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d48d749384333" /><Relationship Type="http://schemas.openxmlformats.org/officeDocument/2006/relationships/slide" Target="/ppt/slides/slide1.xml" Id="R8548b475f7cc4eae" /><Relationship Type="http://schemas.openxmlformats.org/officeDocument/2006/relationships/slide" Target="/ppt/slides/slide2.xml" Id="Rea542ed7bc02459a" /><Relationship Type="http://schemas.openxmlformats.org/officeDocument/2006/relationships/slide" Target="/ppt/slides/slide3.xml" Id="R2550ec855cdf4248" /><Relationship Type="http://schemas.openxmlformats.org/officeDocument/2006/relationships/slide" Target="/ppt/slides/slide4.xml" Id="R1998b34bc9044d96" /><Relationship Type="http://schemas.openxmlformats.org/officeDocument/2006/relationships/slide" Target="/ppt/slides/slide5.xml" Id="Raa9acb9f50264b36" /><Relationship Type="http://schemas.openxmlformats.org/officeDocument/2006/relationships/slide" Target="/ppt/slides/slide6.xml" Id="R013e9533f7744d73" /><Relationship Type="http://schemas.openxmlformats.org/officeDocument/2006/relationships/slide" Target="/ppt/slides/slide7.xml" Id="Rd1769e3c03964b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eec0c426444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d60723e0e4ff0" /><Relationship Type="http://schemas.openxmlformats.org/officeDocument/2006/relationships/theme" Target="/ppt/slideMasters/theme/theme1.xml" Id="Rc1647a3bd88e43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4d60723e0e4f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2d89bbc444b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67a60493448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f45437d9a48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a937bbc0947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c48275a5743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4e0becf9c43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62f242257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FRISTADSENTERET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FRISTADSENTERET AS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56 533 457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13 155 634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22 000 207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Vinjevegen 178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