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98023832445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9d511109a4c22"/>
  </p:sldMasterIdLst>
  <p:sldIdLst>
    <p:sldId xmlns:r="http://schemas.openxmlformats.org/officeDocument/2006/relationships" id="256" r:id="R94d1861a3df34593"/>
    <p:sldId xmlns:r="http://schemas.openxmlformats.org/officeDocument/2006/relationships" id="257" r:id="Rb68e3b96ed574ef1"/>
    <p:sldId xmlns:r="http://schemas.openxmlformats.org/officeDocument/2006/relationships" id="258" r:id="Rd684e02f62704192"/>
    <p:sldId xmlns:r="http://schemas.openxmlformats.org/officeDocument/2006/relationships" id="259" r:id="Rac5dc40670df4cae"/>
    <p:sldId xmlns:r="http://schemas.openxmlformats.org/officeDocument/2006/relationships" id="260" r:id="Rf3c6ff4f5a0845af"/>
    <p:sldId xmlns:r="http://schemas.openxmlformats.org/officeDocument/2006/relationships" id="261" r:id="R341b3d5c7c514f65"/>
    <p:sldId xmlns:r="http://schemas.openxmlformats.org/officeDocument/2006/relationships" id="262" r:id="R7f832e5e1996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9d511109a4c22" /><Relationship Type="http://schemas.openxmlformats.org/officeDocument/2006/relationships/slide" Target="/ppt/slides/slide1.xml" Id="R94d1861a3df34593" /><Relationship Type="http://schemas.openxmlformats.org/officeDocument/2006/relationships/slide" Target="/ppt/slides/slide2.xml" Id="Rb68e3b96ed574ef1" /><Relationship Type="http://schemas.openxmlformats.org/officeDocument/2006/relationships/slide" Target="/ppt/slides/slide3.xml" Id="Rd684e02f62704192" /><Relationship Type="http://schemas.openxmlformats.org/officeDocument/2006/relationships/slide" Target="/ppt/slides/slide4.xml" Id="Rac5dc40670df4cae" /><Relationship Type="http://schemas.openxmlformats.org/officeDocument/2006/relationships/slide" Target="/ppt/slides/slide5.xml" Id="Rf3c6ff4f5a0845af" /><Relationship Type="http://schemas.openxmlformats.org/officeDocument/2006/relationships/slide" Target="/ppt/slides/slide6.xml" Id="R341b3d5c7c514f65" /><Relationship Type="http://schemas.openxmlformats.org/officeDocument/2006/relationships/slide" Target="/ppt/slides/slide7.xml" Id="R7f832e5e1996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0a9fa5ed1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7b2056ba414b" /><Relationship Type="http://schemas.openxmlformats.org/officeDocument/2006/relationships/theme" Target="/ppt/slideMasters/theme/theme1.xml" Id="R2f62b73fd1c047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47b2056ba41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5ba639d69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a73d8338a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54c61892f4e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75d3e4009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2458a3af9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d950be91b47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13809a609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CREDERE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CREDERE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6 093 212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−229 058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373 348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755 524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FAALE AS  –  49,9 %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MONA ELISABETH  –  44,9 %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MIRZA SAROSH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WILLADSEN SVEIN C FAALE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Faale AS, Bellevue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1606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997 117 484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