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08c0b4195040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7eb8aca824c3b"/>
  </p:sldMasterIdLst>
  <p:sldIdLst>
    <p:sldId xmlns:r="http://schemas.openxmlformats.org/officeDocument/2006/relationships" id="256" r:id="Ra0d160891c1f4d7c"/>
    <p:sldId xmlns:r="http://schemas.openxmlformats.org/officeDocument/2006/relationships" id="257" r:id="R57d07a4cc0374a69"/>
    <p:sldId xmlns:r="http://schemas.openxmlformats.org/officeDocument/2006/relationships" id="258" r:id="R9407e36b653942d4"/>
    <p:sldId xmlns:r="http://schemas.openxmlformats.org/officeDocument/2006/relationships" id="259" r:id="R4573400e62cf4667"/>
    <p:sldId xmlns:r="http://schemas.openxmlformats.org/officeDocument/2006/relationships" id="260" r:id="R4742479874444ffe"/>
    <p:sldId xmlns:r="http://schemas.openxmlformats.org/officeDocument/2006/relationships" id="261" r:id="Rd1dec31145e842ab"/>
    <p:sldId xmlns:r="http://schemas.openxmlformats.org/officeDocument/2006/relationships" id="262" r:id="Rad9c1cffb17a43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7eb8aca824c3b" /><Relationship Type="http://schemas.openxmlformats.org/officeDocument/2006/relationships/slide" Target="/ppt/slides/slide1.xml" Id="Ra0d160891c1f4d7c" /><Relationship Type="http://schemas.openxmlformats.org/officeDocument/2006/relationships/slide" Target="/ppt/slides/slide2.xml" Id="R57d07a4cc0374a69" /><Relationship Type="http://schemas.openxmlformats.org/officeDocument/2006/relationships/slide" Target="/ppt/slides/slide3.xml" Id="R9407e36b653942d4" /><Relationship Type="http://schemas.openxmlformats.org/officeDocument/2006/relationships/slide" Target="/ppt/slides/slide4.xml" Id="R4573400e62cf4667" /><Relationship Type="http://schemas.openxmlformats.org/officeDocument/2006/relationships/slide" Target="/ppt/slides/slide5.xml" Id="R4742479874444ffe" /><Relationship Type="http://schemas.openxmlformats.org/officeDocument/2006/relationships/slide" Target="/ppt/slides/slide6.xml" Id="Rd1dec31145e842ab" /><Relationship Type="http://schemas.openxmlformats.org/officeDocument/2006/relationships/slide" Target="/ppt/slides/slide7.xml" Id="Rad9c1cffb17a43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96c9e793bb49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f36d89b8074c7f" /><Relationship Type="http://schemas.openxmlformats.org/officeDocument/2006/relationships/theme" Target="/ppt/slideMasters/theme/theme1.xml" Id="R4a228829f52141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f36d89b8074c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8bfbbeff546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22be1843340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15388575944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ebaa59e9544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7b564ebcb413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8b7a1021947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4948253bd45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VEMUND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VEMUND JENSSEN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96 49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