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7403a2c79c46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9e47ea11d14de2"/>
  </p:sldMasterIdLst>
  <p:sldIdLst>
    <p:sldId xmlns:r="http://schemas.openxmlformats.org/officeDocument/2006/relationships" id="256" r:id="R1a07d97893264d37"/>
    <p:sldId xmlns:r="http://schemas.openxmlformats.org/officeDocument/2006/relationships" id="257" r:id="R650d5e147a3e4075"/>
    <p:sldId xmlns:r="http://schemas.openxmlformats.org/officeDocument/2006/relationships" id="258" r:id="R2c2c2f6b99c64596"/>
    <p:sldId xmlns:r="http://schemas.openxmlformats.org/officeDocument/2006/relationships" id="259" r:id="Re3cf9c196a84411d"/>
    <p:sldId xmlns:r="http://schemas.openxmlformats.org/officeDocument/2006/relationships" id="260" r:id="Rc3ea86bc52e345c8"/>
    <p:sldId xmlns:r="http://schemas.openxmlformats.org/officeDocument/2006/relationships" id="261" r:id="Rb24e02c218e44d69"/>
    <p:sldId xmlns:r="http://schemas.openxmlformats.org/officeDocument/2006/relationships" id="262" r:id="Rd6859c8677564a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e47ea11d14de2" /><Relationship Type="http://schemas.openxmlformats.org/officeDocument/2006/relationships/slide" Target="/ppt/slides/slide1.xml" Id="R1a07d97893264d37" /><Relationship Type="http://schemas.openxmlformats.org/officeDocument/2006/relationships/slide" Target="/ppt/slides/slide2.xml" Id="R650d5e147a3e4075" /><Relationship Type="http://schemas.openxmlformats.org/officeDocument/2006/relationships/slide" Target="/ppt/slides/slide3.xml" Id="R2c2c2f6b99c64596" /><Relationship Type="http://schemas.openxmlformats.org/officeDocument/2006/relationships/slide" Target="/ppt/slides/slide4.xml" Id="Re3cf9c196a84411d" /><Relationship Type="http://schemas.openxmlformats.org/officeDocument/2006/relationships/slide" Target="/ppt/slides/slide5.xml" Id="Rc3ea86bc52e345c8" /><Relationship Type="http://schemas.openxmlformats.org/officeDocument/2006/relationships/slide" Target="/ppt/slides/slide6.xml" Id="Rb24e02c218e44d69" /><Relationship Type="http://schemas.openxmlformats.org/officeDocument/2006/relationships/slide" Target="/ppt/slides/slide7.xml" Id="Rd6859c8677564a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8db916709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f060787124128" /><Relationship Type="http://schemas.openxmlformats.org/officeDocument/2006/relationships/theme" Target="/ppt/slideMasters/theme/theme1.xml" Id="R2187521da1d7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ff0607871241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5326a053541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8d3f2200a4a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cf66f4f4843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2ff491f5c41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b1db67410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41902c1e94e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35947401c41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LIBELLE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LIBELLE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578 380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2 068 769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ALVÆR HAGESÆTER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A. Hagesæter, Brekkelia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997 019 113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