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e1a6c2a83949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1330c5e1a84f35"/>
  </p:sldMasterIdLst>
  <p:sldIdLst>
    <p:sldId xmlns:r="http://schemas.openxmlformats.org/officeDocument/2006/relationships" id="256" r:id="R4b9f0e10cf8c4f51"/>
    <p:sldId xmlns:r="http://schemas.openxmlformats.org/officeDocument/2006/relationships" id="257" r:id="Rc92cf1db93944827"/>
    <p:sldId xmlns:r="http://schemas.openxmlformats.org/officeDocument/2006/relationships" id="258" r:id="R5ade20a6d5d14802"/>
    <p:sldId xmlns:r="http://schemas.openxmlformats.org/officeDocument/2006/relationships" id="259" r:id="Rd1e96a539edd4026"/>
    <p:sldId xmlns:r="http://schemas.openxmlformats.org/officeDocument/2006/relationships" id="260" r:id="R4d4977cc82a742c5"/>
    <p:sldId xmlns:r="http://schemas.openxmlformats.org/officeDocument/2006/relationships" id="261" r:id="R67fd0a82f02946a4"/>
    <p:sldId xmlns:r="http://schemas.openxmlformats.org/officeDocument/2006/relationships" id="262" r:id="R5ed77253e38948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1330c5e1a84f35" /><Relationship Type="http://schemas.openxmlformats.org/officeDocument/2006/relationships/slide" Target="/ppt/slides/slide1.xml" Id="R4b9f0e10cf8c4f51" /><Relationship Type="http://schemas.openxmlformats.org/officeDocument/2006/relationships/slide" Target="/ppt/slides/slide2.xml" Id="Rc92cf1db93944827" /><Relationship Type="http://schemas.openxmlformats.org/officeDocument/2006/relationships/slide" Target="/ppt/slides/slide3.xml" Id="R5ade20a6d5d14802" /><Relationship Type="http://schemas.openxmlformats.org/officeDocument/2006/relationships/slide" Target="/ppt/slides/slide4.xml" Id="Rd1e96a539edd4026" /><Relationship Type="http://schemas.openxmlformats.org/officeDocument/2006/relationships/slide" Target="/ppt/slides/slide5.xml" Id="R4d4977cc82a742c5" /><Relationship Type="http://schemas.openxmlformats.org/officeDocument/2006/relationships/slide" Target="/ppt/slides/slide6.xml" Id="R67fd0a82f02946a4" /><Relationship Type="http://schemas.openxmlformats.org/officeDocument/2006/relationships/slide" Target="/ppt/slides/slide7.xml" Id="R5ed77253e38948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bd189e9acf47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e97c849ab4ee9" /><Relationship Type="http://schemas.openxmlformats.org/officeDocument/2006/relationships/theme" Target="/ppt/slideMasters/theme/theme1.xml" Id="Rc16dcfbc74ec46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1e97c849ab4e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918e6603142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4ddabd58141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3e5829a0d48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b4bc130c04a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3338a7c6747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47e8ab0284d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e4eddb8b548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LIBELLE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LIBELLE AS ble etablert [år] og holder til i Isdalstø.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1 690 388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2 191 020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HAGESÆTER LARS ALVÆR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 A. Hagesæter, Brekkelia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5914 Isdalstø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997 019 113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