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bb57c2125140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cc79ba0c8642b1"/>
  </p:sldMasterIdLst>
  <p:sldIdLst>
    <p:sldId xmlns:r="http://schemas.openxmlformats.org/officeDocument/2006/relationships" id="256" r:id="R0408d8f72abf4b16"/>
    <p:sldId xmlns:r="http://schemas.openxmlformats.org/officeDocument/2006/relationships" id="257" r:id="Rd46a42091b6b4173"/>
    <p:sldId xmlns:r="http://schemas.openxmlformats.org/officeDocument/2006/relationships" id="258" r:id="R6c8a171bb2784c93"/>
    <p:sldId xmlns:r="http://schemas.openxmlformats.org/officeDocument/2006/relationships" id="259" r:id="Rd5bcb9b9aa9a4db4"/>
    <p:sldId xmlns:r="http://schemas.openxmlformats.org/officeDocument/2006/relationships" id="260" r:id="R6e5f30fbdc714ad9"/>
    <p:sldId xmlns:r="http://schemas.openxmlformats.org/officeDocument/2006/relationships" id="261" r:id="R88db47cb35604e7f"/>
    <p:sldId xmlns:r="http://schemas.openxmlformats.org/officeDocument/2006/relationships" id="262" r:id="R38fcd5f01f1549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cc79ba0c8642b1" /><Relationship Type="http://schemas.openxmlformats.org/officeDocument/2006/relationships/slide" Target="/ppt/slides/slide1.xml" Id="R0408d8f72abf4b16" /><Relationship Type="http://schemas.openxmlformats.org/officeDocument/2006/relationships/slide" Target="/ppt/slides/slide2.xml" Id="Rd46a42091b6b4173" /><Relationship Type="http://schemas.openxmlformats.org/officeDocument/2006/relationships/slide" Target="/ppt/slides/slide3.xml" Id="R6c8a171bb2784c93" /><Relationship Type="http://schemas.openxmlformats.org/officeDocument/2006/relationships/slide" Target="/ppt/slides/slide4.xml" Id="Rd5bcb9b9aa9a4db4" /><Relationship Type="http://schemas.openxmlformats.org/officeDocument/2006/relationships/slide" Target="/ppt/slides/slide5.xml" Id="R6e5f30fbdc714ad9" /><Relationship Type="http://schemas.openxmlformats.org/officeDocument/2006/relationships/slide" Target="/ppt/slides/slide6.xml" Id="R88db47cb35604e7f" /><Relationship Type="http://schemas.openxmlformats.org/officeDocument/2006/relationships/slide" Target="/ppt/slides/slide7.xml" Id="R38fcd5f01f1549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eb1fc3da0246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f6e5827c24075" /><Relationship Type="http://schemas.openxmlformats.org/officeDocument/2006/relationships/theme" Target="/ppt/slideMasters/theme/theme1.xml" Id="R95afdaf0b58d44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8f6e5827c240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013a00b344b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e881ed68a49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3035699e14d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36b35d8c042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c1221cef44d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54f2f1edd47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ab3cafe8e48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LEK AS ble etablert [år] og holder til i Vråliosen.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22 652 721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−1 262 740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−1 442 618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9 497 102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BILDSTEN AS  –  98,2 %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KILAND KETIL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