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822d6f8fd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7c1ae54ec4e07"/>
  </p:sldMasterIdLst>
  <p:sldIdLst>
    <p:sldId xmlns:r="http://schemas.openxmlformats.org/officeDocument/2006/relationships" id="256" r:id="R255dbb3d4659471e"/>
    <p:sldId xmlns:r="http://schemas.openxmlformats.org/officeDocument/2006/relationships" id="257" r:id="R6355076f69de4718"/>
    <p:sldId xmlns:r="http://schemas.openxmlformats.org/officeDocument/2006/relationships" id="258" r:id="Rcdd797ef865a44d4"/>
    <p:sldId xmlns:r="http://schemas.openxmlformats.org/officeDocument/2006/relationships" id="259" r:id="Rf8f888207ebe49ae"/>
    <p:sldId xmlns:r="http://schemas.openxmlformats.org/officeDocument/2006/relationships" id="260" r:id="R2bf86e533eb34a9b"/>
    <p:sldId xmlns:r="http://schemas.openxmlformats.org/officeDocument/2006/relationships" id="261" r:id="Rc6093ac60f774057"/>
    <p:sldId xmlns:r="http://schemas.openxmlformats.org/officeDocument/2006/relationships" id="262" r:id="R753d933cbe9a4a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7c1ae54ec4e07" /><Relationship Type="http://schemas.openxmlformats.org/officeDocument/2006/relationships/slide" Target="/ppt/slides/slide1.xml" Id="R255dbb3d4659471e" /><Relationship Type="http://schemas.openxmlformats.org/officeDocument/2006/relationships/slide" Target="/ppt/slides/slide2.xml" Id="R6355076f69de4718" /><Relationship Type="http://schemas.openxmlformats.org/officeDocument/2006/relationships/slide" Target="/ppt/slides/slide3.xml" Id="Rcdd797ef865a44d4" /><Relationship Type="http://schemas.openxmlformats.org/officeDocument/2006/relationships/slide" Target="/ppt/slides/slide4.xml" Id="Rf8f888207ebe49ae" /><Relationship Type="http://schemas.openxmlformats.org/officeDocument/2006/relationships/slide" Target="/ppt/slides/slide5.xml" Id="R2bf86e533eb34a9b" /><Relationship Type="http://schemas.openxmlformats.org/officeDocument/2006/relationships/slide" Target="/ppt/slides/slide6.xml" Id="Rc6093ac60f774057" /><Relationship Type="http://schemas.openxmlformats.org/officeDocument/2006/relationships/slide" Target="/ppt/slides/slide7.xml" Id="R753d933cbe9a4a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9162b17704d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d3bbc11784b65" /><Relationship Type="http://schemas.openxmlformats.org/officeDocument/2006/relationships/theme" Target="/ppt/slideMasters/theme/theme1.xml" Id="R73057a267dc2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d3bbc11784b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dfc7cedf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534b17c1b45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74d788c2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5d8791534c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4d9731404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4b296f6346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2d6cfee074c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3 295 589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WOGSTED LARS-ERIK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Vennersborgveien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lars-erik@sogruppen.no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996 828 107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