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827dabd54247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e7340f0ee314aed"/>
  </p:sldMasterIdLst>
  <p:sldIdLst>
    <p:sldId xmlns:r="http://schemas.openxmlformats.org/officeDocument/2006/relationships" id="256" r:id="R09ad1e95f8a34ec4"/>
    <p:sldId xmlns:r="http://schemas.openxmlformats.org/officeDocument/2006/relationships" id="257" r:id="R0979c12056f04be7"/>
    <p:sldId xmlns:r="http://schemas.openxmlformats.org/officeDocument/2006/relationships" id="258" r:id="R2cfb0bbb69654531"/>
    <p:sldId xmlns:r="http://schemas.openxmlformats.org/officeDocument/2006/relationships" id="259" r:id="R0b7c0234715945e4"/>
    <p:sldId xmlns:r="http://schemas.openxmlformats.org/officeDocument/2006/relationships" id="260" r:id="R3aae750ad3c24eb9"/>
    <p:sldId xmlns:r="http://schemas.openxmlformats.org/officeDocument/2006/relationships" id="261" r:id="R80a6d4ee7a054345"/>
    <p:sldId xmlns:r="http://schemas.openxmlformats.org/officeDocument/2006/relationships" id="262" r:id="R985d952ca6a142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7340f0ee314aed" /><Relationship Type="http://schemas.openxmlformats.org/officeDocument/2006/relationships/slide" Target="/ppt/slides/slide1.xml" Id="R09ad1e95f8a34ec4" /><Relationship Type="http://schemas.openxmlformats.org/officeDocument/2006/relationships/slide" Target="/ppt/slides/slide2.xml" Id="R0979c12056f04be7" /><Relationship Type="http://schemas.openxmlformats.org/officeDocument/2006/relationships/slide" Target="/ppt/slides/slide3.xml" Id="R2cfb0bbb69654531" /><Relationship Type="http://schemas.openxmlformats.org/officeDocument/2006/relationships/slide" Target="/ppt/slides/slide4.xml" Id="R0b7c0234715945e4" /><Relationship Type="http://schemas.openxmlformats.org/officeDocument/2006/relationships/slide" Target="/ppt/slides/slide5.xml" Id="R3aae750ad3c24eb9" /><Relationship Type="http://schemas.openxmlformats.org/officeDocument/2006/relationships/slide" Target="/ppt/slides/slide6.xml" Id="R80a6d4ee7a054345" /><Relationship Type="http://schemas.openxmlformats.org/officeDocument/2006/relationships/slide" Target="/ppt/slides/slide7.xml" Id="R985d952ca6a142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7d1247b4cf40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da236259114864" /><Relationship Type="http://schemas.openxmlformats.org/officeDocument/2006/relationships/theme" Target="/ppt/slideMasters/theme/theme1.xml" Id="Re55bccfd214a46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da2362591148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05921e7edd46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5a642dacea44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32088d63984a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327954fa5e4e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706c53e5b84fe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e5282ee900431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9f3b9c24e044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INNOPRO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INNOPRO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INNOPRO AS ble etablert [år] og holder til i Alta.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INNOPRO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INNOPRO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INNOPRO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601 626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91 998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10 602 630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66 266 687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105 031 734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INNOPRO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JONAS AALSTAD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INNOPRO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Løkkeveien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9510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jonashaugen_@hotmail.com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996 776 921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INNOPRO AS</a:t>
            </a:r>
          </a:p>
        </p:txBody>
      </p:sp>
    </p:spTree>
  </p:cSld>
  <p:clrMapOvr>
    <a:masterClrMapping xmlns:a="http://schemas.openxmlformats.org/drawingml/2006/main"/>
  </p:clrMapOvr>
</p:sld>
</file>