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01466647af4c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24b81b840f4357"/>
  </p:sldMasterIdLst>
  <p:sldIdLst>
    <p:sldId xmlns:r="http://schemas.openxmlformats.org/officeDocument/2006/relationships" id="256" r:id="Rc72707719c1744cc"/>
    <p:sldId xmlns:r="http://schemas.openxmlformats.org/officeDocument/2006/relationships" id="257" r:id="R6ec13fe5954a4d7d"/>
    <p:sldId xmlns:r="http://schemas.openxmlformats.org/officeDocument/2006/relationships" id="258" r:id="R3b4819addfe44647"/>
    <p:sldId xmlns:r="http://schemas.openxmlformats.org/officeDocument/2006/relationships" id="259" r:id="R090a3f57b8674f12"/>
    <p:sldId xmlns:r="http://schemas.openxmlformats.org/officeDocument/2006/relationships" id="260" r:id="Rd2d41d40f8504bff"/>
    <p:sldId xmlns:r="http://schemas.openxmlformats.org/officeDocument/2006/relationships" id="261" r:id="R8fe7ddc29e914ab5"/>
    <p:sldId xmlns:r="http://schemas.openxmlformats.org/officeDocument/2006/relationships" id="262" r:id="R96294ddeeb36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4b81b840f4357" /><Relationship Type="http://schemas.openxmlformats.org/officeDocument/2006/relationships/slide" Target="/ppt/slides/slide1.xml" Id="Rc72707719c1744cc" /><Relationship Type="http://schemas.openxmlformats.org/officeDocument/2006/relationships/slide" Target="/ppt/slides/slide2.xml" Id="R6ec13fe5954a4d7d" /><Relationship Type="http://schemas.openxmlformats.org/officeDocument/2006/relationships/slide" Target="/ppt/slides/slide3.xml" Id="R3b4819addfe44647" /><Relationship Type="http://schemas.openxmlformats.org/officeDocument/2006/relationships/slide" Target="/ppt/slides/slide4.xml" Id="R090a3f57b8674f12" /><Relationship Type="http://schemas.openxmlformats.org/officeDocument/2006/relationships/slide" Target="/ppt/slides/slide5.xml" Id="Rd2d41d40f8504bff" /><Relationship Type="http://schemas.openxmlformats.org/officeDocument/2006/relationships/slide" Target="/ppt/slides/slide6.xml" Id="R8fe7ddc29e914ab5" /><Relationship Type="http://schemas.openxmlformats.org/officeDocument/2006/relationships/slide" Target="/ppt/slides/slide7.xml" Id="R96294ddeeb36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b828c570b48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40af1f1f549b1" /><Relationship Type="http://schemas.openxmlformats.org/officeDocument/2006/relationships/theme" Target="/ppt/slideMasters/theme/theme1.xml" Id="R75cef79d7f1541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440af1f1f549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6fc07223b41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74f075ec140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9189c968e49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e67f8efaf4d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cb7f3ddca40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92ba7059b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896639d940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