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9d247b6e8f40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abc876c69e40d3"/>
  </p:sldMasterIdLst>
  <p:sldIdLst>
    <p:sldId xmlns:r="http://schemas.openxmlformats.org/officeDocument/2006/relationships" id="256" r:id="R1abb05c24dfc412d"/>
    <p:sldId xmlns:r="http://schemas.openxmlformats.org/officeDocument/2006/relationships" id="257" r:id="R3fe7a2b3ad8e4ed4"/>
    <p:sldId xmlns:r="http://schemas.openxmlformats.org/officeDocument/2006/relationships" id="258" r:id="R67a5ffdab6774864"/>
    <p:sldId xmlns:r="http://schemas.openxmlformats.org/officeDocument/2006/relationships" id="259" r:id="Raa249786433f40fa"/>
    <p:sldId xmlns:r="http://schemas.openxmlformats.org/officeDocument/2006/relationships" id="260" r:id="Rdbf8591c45374b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abc876c69e40d3" /><Relationship Type="http://schemas.openxmlformats.org/officeDocument/2006/relationships/slide" Target="/ppt/slides/slide1.xml" Id="R1abb05c24dfc412d" /><Relationship Type="http://schemas.openxmlformats.org/officeDocument/2006/relationships/slide" Target="/ppt/slides/slide2.xml" Id="R3fe7a2b3ad8e4ed4" /><Relationship Type="http://schemas.openxmlformats.org/officeDocument/2006/relationships/slide" Target="/ppt/slides/slide3.xml" Id="R67a5ffdab6774864" /><Relationship Type="http://schemas.openxmlformats.org/officeDocument/2006/relationships/slide" Target="/ppt/slides/slide4.xml" Id="Raa249786433f40fa" /><Relationship Type="http://schemas.openxmlformats.org/officeDocument/2006/relationships/slide" Target="/ppt/slides/slide5.xml" Id="Rdbf8591c45374b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1153fb457342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f52a565d5746aa" /><Relationship Type="http://schemas.openxmlformats.org/officeDocument/2006/relationships/theme" Target="/ppt/slideMasters/theme/theme1.xml" Id="Rd903edfadf6d46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f52a565d5746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31bafeea6f43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c37094f66f46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2dc95a6b584f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46c14ef2c54a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a28394af5543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AKLAND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996 718 921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AKLAND HOLDING AS</a:t>
            </a:r>
          </a:p>
        </p:txBody>
      </p:sp>
    </p:spTree>
  </p:cSld>
  <p:clrMapOvr>
    <a:masterClrMapping xmlns:a="http://schemas.openxmlformats.org/drawingml/2006/main"/>
  </p:clrMapOvr>
</p:sld>
</file>