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f61ee51d8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2b15329e54b6c"/>
  </p:sldMasterIdLst>
  <p:sldIdLst>
    <p:sldId xmlns:r="http://schemas.openxmlformats.org/officeDocument/2006/relationships" id="256" r:id="R8550130794b14ec3"/>
    <p:sldId xmlns:r="http://schemas.openxmlformats.org/officeDocument/2006/relationships" id="257" r:id="Rf0f7315726d741d4"/>
    <p:sldId xmlns:r="http://schemas.openxmlformats.org/officeDocument/2006/relationships" id="258" r:id="R6a6337252c834643"/>
    <p:sldId xmlns:r="http://schemas.openxmlformats.org/officeDocument/2006/relationships" id="259" r:id="R20e7757f92084c8a"/>
    <p:sldId xmlns:r="http://schemas.openxmlformats.org/officeDocument/2006/relationships" id="260" r:id="Rf7138627c215485e"/>
    <p:sldId xmlns:r="http://schemas.openxmlformats.org/officeDocument/2006/relationships" id="261" r:id="R07082519a7cf4573"/>
    <p:sldId xmlns:r="http://schemas.openxmlformats.org/officeDocument/2006/relationships" id="262" r:id="Rca56273492b64d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2b15329e54b6c" /><Relationship Type="http://schemas.openxmlformats.org/officeDocument/2006/relationships/slide" Target="/ppt/slides/slide1.xml" Id="R8550130794b14ec3" /><Relationship Type="http://schemas.openxmlformats.org/officeDocument/2006/relationships/slide" Target="/ppt/slides/slide2.xml" Id="Rf0f7315726d741d4" /><Relationship Type="http://schemas.openxmlformats.org/officeDocument/2006/relationships/slide" Target="/ppt/slides/slide3.xml" Id="R6a6337252c834643" /><Relationship Type="http://schemas.openxmlformats.org/officeDocument/2006/relationships/slide" Target="/ppt/slides/slide4.xml" Id="R20e7757f92084c8a" /><Relationship Type="http://schemas.openxmlformats.org/officeDocument/2006/relationships/slide" Target="/ppt/slides/slide5.xml" Id="Rf7138627c215485e" /><Relationship Type="http://schemas.openxmlformats.org/officeDocument/2006/relationships/slide" Target="/ppt/slides/slide6.xml" Id="R07082519a7cf4573" /><Relationship Type="http://schemas.openxmlformats.org/officeDocument/2006/relationships/slide" Target="/ppt/slides/slide7.xml" Id="Rca56273492b64d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10da01be384a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e936fa78e4583" /><Relationship Type="http://schemas.openxmlformats.org/officeDocument/2006/relationships/theme" Target="/ppt/slideMasters/theme/theme1.xml" Id="R98bdb0c559cd4d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4e936fa78e45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0c88e7a0c4e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60ac9dcd0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03c90b07844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04a76e95143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32c8c2e8242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248ce801f42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102440f2749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AVAL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21 569 652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2 712 716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8 188 606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CALCULO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Laguneveien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www.aval.no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AVAL AS</a:t>
            </a:r>
          </a:p>
        </p:txBody>
      </p:sp>
    </p:spTree>
  </p:cSld>
  <p:clrMapOvr>
    <a:masterClrMapping xmlns:a="http://schemas.openxmlformats.org/drawingml/2006/main"/>
  </p:clrMapOvr>
</p:sld>
</file>