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8e4cc14daf47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7f2e89569e435c"/>
  </p:sldMasterIdLst>
  <p:sldIdLst>
    <p:sldId xmlns:r="http://schemas.openxmlformats.org/officeDocument/2006/relationships" id="256" r:id="R94ef36f49420458d"/>
    <p:sldId xmlns:r="http://schemas.openxmlformats.org/officeDocument/2006/relationships" id="257" r:id="R192c47ba6f6f47c6"/>
    <p:sldId xmlns:r="http://schemas.openxmlformats.org/officeDocument/2006/relationships" id="258" r:id="R951e31d4f6294e7e"/>
    <p:sldId xmlns:r="http://schemas.openxmlformats.org/officeDocument/2006/relationships" id="259" r:id="Reb2e5412ef3744c0"/>
    <p:sldId xmlns:r="http://schemas.openxmlformats.org/officeDocument/2006/relationships" id="260" r:id="R0bb3230f134e4399"/>
    <p:sldId xmlns:r="http://schemas.openxmlformats.org/officeDocument/2006/relationships" id="261" r:id="R0cdf9f5f94274ee2"/>
    <p:sldId xmlns:r="http://schemas.openxmlformats.org/officeDocument/2006/relationships" id="262" r:id="Reb5f97ac587f4a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7f2e89569e435c" /><Relationship Type="http://schemas.openxmlformats.org/officeDocument/2006/relationships/slide" Target="/ppt/slides/slide1.xml" Id="R94ef36f49420458d" /><Relationship Type="http://schemas.openxmlformats.org/officeDocument/2006/relationships/slide" Target="/ppt/slides/slide2.xml" Id="R192c47ba6f6f47c6" /><Relationship Type="http://schemas.openxmlformats.org/officeDocument/2006/relationships/slide" Target="/ppt/slides/slide3.xml" Id="R951e31d4f6294e7e" /><Relationship Type="http://schemas.openxmlformats.org/officeDocument/2006/relationships/slide" Target="/ppt/slides/slide4.xml" Id="Reb2e5412ef3744c0" /><Relationship Type="http://schemas.openxmlformats.org/officeDocument/2006/relationships/slide" Target="/ppt/slides/slide5.xml" Id="R0bb3230f134e4399" /><Relationship Type="http://schemas.openxmlformats.org/officeDocument/2006/relationships/slide" Target="/ppt/slides/slide6.xml" Id="R0cdf9f5f94274ee2" /><Relationship Type="http://schemas.openxmlformats.org/officeDocument/2006/relationships/slide" Target="/ppt/slides/slide7.xml" Id="Reb5f97ac587f4a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b54f65120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e06f4c09f43f6" /><Relationship Type="http://schemas.openxmlformats.org/officeDocument/2006/relationships/theme" Target="/ppt/slideMasters/theme/theme1.xml" Id="Re14b7477034d4d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be06f4c09f43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eaad536624a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3987ecfe048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49c48412841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f76e3ca4c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ee2b0d2da48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43431f94349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a425b69cb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AVAL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21 569 652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8 188 606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CALCULO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Laguneveien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AVAL AS</a:t>
            </a:r>
          </a:p>
        </p:txBody>
      </p:sp>
    </p:spTree>
  </p:cSld>
  <p:clrMapOvr>
    <a:masterClrMapping xmlns:a="http://schemas.openxmlformats.org/drawingml/2006/main"/>
  </p:clrMapOvr>
</p:sld>
</file>