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80d0cd6b2c4e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5db30c19ac4940"/>
  </p:sldMasterIdLst>
  <p:sldIdLst>
    <p:sldId xmlns:r="http://schemas.openxmlformats.org/officeDocument/2006/relationships" id="256" r:id="Rf87c5df60a0d4bac"/>
    <p:sldId xmlns:r="http://schemas.openxmlformats.org/officeDocument/2006/relationships" id="257" r:id="R1f1357cb8a574746"/>
    <p:sldId xmlns:r="http://schemas.openxmlformats.org/officeDocument/2006/relationships" id="258" r:id="R6c65739160f64b24"/>
    <p:sldId xmlns:r="http://schemas.openxmlformats.org/officeDocument/2006/relationships" id="259" r:id="R0cb7aeb32a394858"/>
    <p:sldId xmlns:r="http://schemas.openxmlformats.org/officeDocument/2006/relationships" id="260" r:id="Rea1a31b4e034438c"/>
    <p:sldId xmlns:r="http://schemas.openxmlformats.org/officeDocument/2006/relationships" id="261" r:id="R828c8daa1cec4be3"/>
    <p:sldId xmlns:r="http://schemas.openxmlformats.org/officeDocument/2006/relationships" id="262" r:id="R76b4f0064e1c4b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5db30c19ac4940" /><Relationship Type="http://schemas.openxmlformats.org/officeDocument/2006/relationships/slide" Target="/ppt/slides/slide1.xml" Id="Rf87c5df60a0d4bac" /><Relationship Type="http://schemas.openxmlformats.org/officeDocument/2006/relationships/slide" Target="/ppt/slides/slide2.xml" Id="R1f1357cb8a574746" /><Relationship Type="http://schemas.openxmlformats.org/officeDocument/2006/relationships/slide" Target="/ppt/slides/slide3.xml" Id="R6c65739160f64b24" /><Relationship Type="http://schemas.openxmlformats.org/officeDocument/2006/relationships/slide" Target="/ppt/slides/slide4.xml" Id="R0cb7aeb32a394858" /><Relationship Type="http://schemas.openxmlformats.org/officeDocument/2006/relationships/slide" Target="/ppt/slides/slide5.xml" Id="Rea1a31b4e034438c" /><Relationship Type="http://schemas.openxmlformats.org/officeDocument/2006/relationships/slide" Target="/ppt/slides/slide6.xml" Id="R828c8daa1cec4be3" /><Relationship Type="http://schemas.openxmlformats.org/officeDocument/2006/relationships/slide" Target="/ppt/slides/slide7.xml" Id="R76b4f0064e1c4b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717399dc9b45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d542dfe9b442a" /><Relationship Type="http://schemas.openxmlformats.org/officeDocument/2006/relationships/theme" Target="/ppt/slideMasters/theme/theme1.xml" Id="Ra0161435ce464c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1d542dfe9b44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21b7a12c340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15e25d1a94e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d9327e1944d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ca6fc460449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4e8f95a3349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f3dd4f14f4b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e77a6b28b47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HETLANDS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HETLANDS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193 416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128 333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2 155 296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3 899 316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8 622 046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HETLANDS GECCO MANAGEMENT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Smestadvei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996 646 521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