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9352ccde9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16b3a329f49ff"/>
  </p:sldMasterIdLst>
  <p:sldIdLst>
    <p:sldId xmlns:r="http://schemas.openxmlformats.org/officeDocument/2006/relationships" id="256" r:id="R5495fc6f9aa44998"/>
    <p:sldId xmlns:r="http://schemas.openxmlformats.org/officeDocument/2006/relationships" id="257" r:id="R6509afdffddc4cf8"/>
    <p:sldId xmlns:r="http://schemas.openxmlformats.org/officeDocument/2006/relationships" id="258" r:id="Re0ffc8f5248a4473"/>
    <p:sldId xmlns:r="http://schemas.openxmlformats.org/officeDocument/2006/relationships" id="259" r:id="Ra4a2f4425b714dd8"/>
    <p:sldId xmlns:r="http://schemas.openxmlformats.org/officeDocument/2006/relationships" id="260" r:id="Rc5a56595f30d4996"/>
    <p:sldId xmlns:r="http://schemas.openxmlformats.org/officeDocument/2006/relationships" id="261" r:id="R3ec6c583361a4331"/>
    <p:sldId xmlns:r="http://schemas.openxmlformats.org/officeDocument/2006/relationships" id="262" r:id="R7cd2db0a2e58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16b3a329f49ff" /><Relationship Type="http://schemas.openxmlformats.org/officeDocument/2006/relationships/slide" Target="/ppt/slides/slide1.xml" Id="R5495fc6f9aa44998" /><Relationship Type="http://schemas.openxmlformats.org/officeDocument/2006/relationships/slide" Target="/ppt/slides/slide2.xml" Id="R6509afdffddc4cf8" /><Relationship Type="http://schemas.openxmlformats.org/officeDocument/2006/relationships/slide" Target="/ppt/slides/slide3.xml" Id="Re0ffc8f5248a4473" /><Relationship Type="http://schemas.openxmlformats.org/officeDocument/2006/relationships/slide" Target="/ppt/slides/slide4.xml" Id="Ra4a2f4425b714dd8" /><Relationship Type="http://schemas.openxmlformats.org/officeDocument/2006/relationships/slide" Target="/ppt/slides/slide5.xml" Id="Rc5a56595f30d4996" /><Relationship Type="http://schemas.openxmlformats.org/officeDocument/2006/relationships/slide" Target="/ppt/slides/slide6.xml" Id="R3ec6c583361a4331" /><Relationship Type="http://schemas.openxmlformats.org/officeDocument/2006/relationships/slide" Target="/ppt/slides/slide7.xml" Id="R7cd2db0a2e58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4d1148111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615330e934fcc" /><Relationship Type="http://schemas.openxmlformats.org/officeDocument/2006/relationships/theme" Target="/ppt/slideMasters/theme/theme1.xml" Id="Ra299b6ee044444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615330e93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7db693880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e510ade08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5561d8031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3f65a0a77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8b42a61a4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50e23d9ef4b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8be577f64b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VESTRUM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VESTRUM CONSULTING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Ryllikveien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51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