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2539e17eb24b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b766a090b24efe"/>
  </p:sldMasterIdLst>
  <p:sldIdLst>
    <p:sldId xmlns:r="http://schemas.openxmlformats.org/officeDocument/2006/relationships" id="256" r:id="Rcd98808efac84e5b"/>
    <p:sldId xmlns:r="http://schemas.openxmlformats.org/officeDocument/2006/relationships" id="257" r:id="R207c3f5999f74689"/>
    <p:sldId xmlns:r="http://schemas.openxmlformats.org/officeDocument/2006/relationships" id="258" r:id="Rbd7dc201605e4f73"/>
    <p:sldId xmlns:r="http://schemas.openxmlformats.org/officeDocument/2006/relationships" id="259" r:id="Rfa620b82a0dc47d8"/>
    <p:sldId xmlns:r="http://schemas.openxmlformats.org/officeDocument/2006/relationships" id="260" r:id="R04708552f19847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b766a090b24efe" /><Relationship Type="http://schemas.openxmlformats.org/officeDocument/2006/relationships/slide" Target="/ppt/slides/slide1.xml" Id="Rcd98808efac84e5b" /><Relationship Type="http://schemas.openxmlformats.org/officeDocument/2006/relationships/slide" Target="/ppt/slides/slide2.xml" Id="R207c3f5999f74689" /><Relationship Type="http://schemas.openxmlformats.org/officeDocument/2006/relationships/slide" Target="/ppt/slides/slide3.xml" Id="Rbd7dc201605e4f73" /><Relationship Type="http://schemas.openxmlformats.org/officeDocument/2006/relationships/slide" Target="/ppt/slides/slide4.xml" Id="Rfa620b82a0dc47d8" /><Relationship Type="http://schemas.openxmlformats.org/officeDocument/2006/relationships/slide" Target="/ppt/slides/slide5.xml" Id="R04708552f19847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483a8a76744e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29c26b1aa44af" /><Relationship Type="http://schemas.openxmlformats.org/officeDocument/2006/relationships/theme" Target="/ppt/slideMasters/theme/theme1.xml" Id="Rb9ffc34eafbf47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f29c26b1aa44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1eedc396840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2147b784942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3ab483c2f49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d035005d14b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d2ac323254e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AJR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996 521 990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AJR EIENDOM AS</a:t>
            </a:r>
          </a:p>
        </p:txBody>
      </p:sp>
    </p:spTree>
  </p:cSld>
  <p:clrMapOvr>
    <a:masterClrMapping xmlns:a="http://schemas.openxmlformats.org/drawingml/2006/main"/>
  </p:clrMapOvr>
</p:sld>
</file>