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7634ebc7b842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0a0b8aba3649fe"/>
  </p:sldMasterIdLst>
  <p:sldIdLst>
    <p:sldId xmlns:r="http://schemas.openxmlformats.org/officeDocument/2006/relationships" id="256" r:id="Raa38faff81b7436a"/>
    <p:sldId xmlns:r="http://schemas.openxmlformats.org/officeDocument/2006/relationships" id="257" r:id="Rf2b3bcda6b06457e"/>
    <p:sldId xmlns:r="http://schemas.openxmlformats.org/officeDocument/2006/relationships" id="258" r:id="Rb465edd5cb1346c4"/>
    <p:sldId xmlns:r="http://schemas.openxmlformats.org/officeDocument/2006/relationships" id="259" r:id="Rd02df581071d4d32"/>
    <p:sldId xmlns:r="http://schemas.openxmlformats.org/officeDocument/2006/relationships" id="260" r:id="Rc8545644167f41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0a0b8aba3649fe" /><Relationship Type="http://schemas.openxmlformats.org/officeDocument/2006/relationships/slide" Target="/ppt/slides/slide1.xml" Id="Raa38faff81b7436a" /><Relationship Type="http://schemas.openxmlformats.org/officeDocument/2006/relationships/slide" Target="/ppt/slides/slide2.xml" Id="Rf2b3bcda6b06457e" /><Relationship Type="http://schemas.openxmlformats.org/officeDocument/2006/relationships/slide" Target="/ppt/slides/slide3.xml" Id="Rb465edd5cb1346c4" /><Relationship Type="http://schemas.openxmlformats.org/officeDocument/2006/relationships/slide" Target="/ppt/slides/slide4.xml" Id="Rd02df581071d4d32" /><Relationship Type="http://schemas.openxmlformats.org/officeDocument/2006/relationships/slide" Target="/ppt/slides/slide5.xml" Id="Rc8545644167f41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04106cb6934d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c438c817b42a1" /><Relationship Type="http://schemas.openxmlformats.org/officeDocument/2006/relationships/theme" Target="/ppt/slideMasters/theme/theme1.xml" Id="R873e44b506934e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0c438c817b42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6c62dccf34d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857fb249d44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e3208cff94a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d42c1fe3f46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78797d0654b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CAPE ENGINEERING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CAPE ENGINEERING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996 507 939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