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529e164aa84f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3193266064dc6"/>
  </p:sldMasterIdLst>
  <p:sldIdLst>
    <p:sldId xmlns:r="http://schemas.openxmlformats.org/officeDocument/2006/relationships" id="256" r:id="R6ba2584f2f5041b6"/>
    <p:sldId xmlns:r="http://schemas.openxmlformats.org/officeDocument/2006/relationships" id="257" r:id="Rda6af055d0964fa3"/>
    <p:sldId xmlns:r="http://schemas.openxmlformats.org/officeDocument/2006/relationships" id="258" r:id="Rabef9a466eb74c96"/>
    <p:sldId xmlns:r="http://schemas.openxmlformats.org/officeDocument/2006/relationships" id="259" r:id="R457515345b4b45ea"/>
    <p:sldId xmlns:r="http://schemas.openxmlformats.org/officeDocument/2006/relationships" id="260" r:id="R2545dc1eb2054f52"/>
    <p:sldId xmlns:r="http://schemas.openxmlformats.org/officeDocument/2006/relationships" id="261" r:id="Re40727db69764c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3193266064dc6" /><Relationship Type="http://schemas.openxmlformats.org/officeDocument/2006/relationships/slide" Target="/ppt/slides/slide1.xml" Id="R6ba2584f2f5041b6" /><Relationship Type="http://schemas.openxmlformats.org/officeDocument/2006/relationships/slide" Target="/ppt/slides/slide2.xml" Id="Rda6af055d0964fa3" /><Relationship Type="http://schemas.openxmlformats.org/officeDocument/2006/relationships/slide" Target="/ppt/slides/slide3.xml" Id="Rabef9a466eb74c96" /><Relationship Type="http://schemas.openxmlformats.org/officeDocument/2006/relationships/slide" Target="/ppt/slides/slide4.xml" Id="R457515345b4b45ea" /><Relationship Type="http://schemas.openxmlformats.org/officeDocument/2006/relationships/slide" Target="/ppt/slides/slide5.xml" Id="R2545dc1eb2054f52" /><Relationship Type="http://schemas.openxmlformats.org/officeDocument/2006/relationships/slide" Target="/ppt/slides/slide6.xml" Id="Re40727db69764c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e920d2f4046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ef9e9dc95495d" /><Relationship Type="http://schemas.openxmlformats.org/officeDocument/2006/relationships/theme" Target="/ppt/slideMasters/theme/theme1.xml" Id="R503850ddea744f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ef9e9dc95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2d8a34e44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76e06eec4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1c110a360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1070460b6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981f354fa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b2fb1aa69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HALBAKKEN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996 305 708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HALBAKKEN AS</a:t>
            </a:r>
          </a:p>
        </p:txBody>
      </p:sp>
    </p:spTree>
  </p:cSld>
  <p:clrMapOvr>
    <a:masterClrMapping xmlns:a="http://schemas.openxmlformats.org/drawingml/2006/main"/>
  </p:clrMapOvr>
</p:sld>
</file>