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fa7d7b2e5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74b49f1914b06"/>
  </p:sldMasterIdLst>
  <p:sldIdLst>
    <p:sldId xmlns:r="http://schemas.openxmlformats.org/officeDocument/2006/relationships" id="256" r:id="R49c0c28d80b34a78"/>
    <p:sldId xmlns:r="http://schemas.openxmlformats.org/officeDocument/2006/relationships" id="257" r:id="R1878eb48f03f44bf"/>
    <p:sldId xmlns:r="http://schemas.openxmlformats.org/officeDocument/2006/relationships" id="258" r:id="Ra3b8ee82bda74b77"/>
    <p:sldId xmlns:r="http://schemas.openxmlformats.org/officeDocument/2006/relationships" id="259" r:id="R491b49b6eb9543d8"/>
    <p:sldId xmlns:r="http://schemas.openxmlformats.org/officeDocument/2006/relationships" id="260" r:id="Rbcae6d2255334450"/>
    <p:sldId xmlns:r="http://schemas.openxmlformats.org/officeDocument/2006/relationships" id="261" r:id="R40d2aa311eab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74b49f1914b06" /><Relationship Type="http://schemas.openxmlformats.org/officeDocument/2006/relationships/slide" Target="/ppt/slides/slide1.xml" Id="R49c0c28d80b34a78" /><Relationship Type="http://schemas.openxmlformats.org/officeDocument/2006/relationships/slide" Target="/ppt/slides/slide2.xml" Id="R1878eb48f03f44bf" /><Relationship Type="http://schemas.openxmlformats.org/officeDocument/2006/relationships/slide" Target="/ppt/slides/slide3.xml" Id="Ra3b8ee82bda74b77" /><Relationship Type="http://schemas.openxmlformats.org/officeDocument/2006/relationships/slide" Target="/ppt/slides/slide4.xml" Id="R491b49b6eb9543d8" /><Relationship Type="http://schemas.openxmlformats.org/officeDocument/2006/relationships/slide" Target="/ppt/slides/slide5.xml" Id="Rbcae6d2255334450" /><Relationship Type="http://schemas.openxmlformats.org/officeDocument/2006/relationships/slide" Target="/ppt/slides/slide6.xml" Id="R40d2aa311eab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94925f369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51e2442614639" /><Relationship Type="http://schemas.openxmlformats.org/officeDocument/2006/relationships/theme" Target="/ppt/slideMasters/theme/theme1.xml" Id="Rf2fa020d6aa9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51e244261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6513d5cab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1abbdca9a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094a6837c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2b4437fc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e2712aa5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16d1a34ac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