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ca4d2c4724b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cd26a3b0ef42c0"/>
  </p:sldMasterIdLst>
  <p:sldIdLst>
    <p:sldId xmlns:r="http://schemas.openxmlformats.org/officeDocument/2006/relationships" id="256" r:id="R4e1d3ff3fe004ae9"/>
    <p:sldId xmlns:r="http://schemas.openxmlformats.org/officeDocument/2006/relationships" id="257" r:id="Rf5ee54b6f7924756"/>
    <p:sldId xmlns:r="http://schemas.openxmlformats.org/officeDocument/2006/relationships" id="258" r:id="R25bffd657e4c42a8"/>
    <p:sldId xmlns:r="http://schemas.openxmlformats.org/officeDocument/2006/relationships" id="259" r:id="R7953bf23bc604a98"/>
    <p:sldId xmlns:r="http://schemas.openxmlformats.org/officeDocument/2006/relationships" id="260" r:id="Rf700c72062874f2f"/>
    <p:sldId xmlns:r="http://schemas.openxmlformats.org/officeDocument/2006/relationships" id="261" r:id="R03eeed379bfc4629"/>
    <p:sldId xmlns:r="http://schemas.openxmlformats.org/officeDocument/2006/relationships" id="262" r:id="R003d7d5ca8624a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d26a3b0ef42c0" /><Relationship Type="http://schemas.openxmlformats.org/officeDocument/2006/relationships/slide" Target="/ppt/slides/slide1.xml" Id="R4e1d3ff3fe004ae9" /><Relationship Type="http://schemas.openxmlformats.org/officeDocument/2006/relationships/slide" Target="/ppt/slides/slide2.xml" Id="Rf5ee54b6f7924756" /><Relationship Type="http://schemas.openxmlformats.org/officeDocument/2006/relationships/slide" Target="/ppt/slides/slide3.xml" Id="R25bffd657e4c42a8" /><Relationship Type="http://schemas.openxmlformats.org/officeDocument/2006/relationships/slide" Target="/ppt/slides/slide4.xml" Id="R7953bf23bc604a98" /><Relationship Type="http://schemas.openxmlformats.org/officeDocument/2006/relationships/slide" Target="/ppt/slides/slide5.xml" Id="Rf700c72062874f2f" /><Relationship Type="http://schemas.openxmlformats.org/officeDocument/2006/relationships/slide" Target="/ppt/slides/slide6.xml" Id="R03eeed379bfc4629" /><Relationship Type="http://schemas.openxmlformats.org/officeDocument/2006/relationships/slide" Target="/ppt/slides/slide7.xml" Id="R003d7d5ca8624a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3efebe6b843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7839d280746e5" /><Relationship Type="http://schemas.openxmlformats.org/officeDocument/2006/relationships/theme" Target="/ppt/slideMasters/theme/theme1.xml" Id="Rd4f37af9a2a1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17839d280746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854258ab6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2092fa06e4e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6a40c94d641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c492595b0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817e6738942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da2e570324c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8cb971822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MAMI INVEST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1 454 840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7 950 183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VILHELMSHAUGEN MARIUS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 Hallvards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996 275 671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MAMI INVEST AS</a:t>
            </a:r>
          </a:p>
        </p:txBody>
      </p:sp>
    </p:spTree>
  </p:cSld>
  <p:clrMapOvr>
    <a:masterClrMapping xmlns:a="http://schemas.openxmlformats.org/drawingml/2006/main"/>
  </p:clrMapOvr>
</p:sld>
</file>