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dc530b83740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b8d3c42d74266"/>
  </p:sldMasterIdLst>
  <p:sldIdLst>
    <p:sldId xmlns:r="http://schemas.openxmlformats.org/officeDocument/2006/relationships" id="256" r:id="Re16ffdd726e14f56"/>
    <p:sldId xmlns:r="http://schemas.openxmlformats.org/officeDocument/2006/relationships" id="257" r:id="Rd894765ba9c24642"/>
    <p:sldId xmlns:r="http://schemas.openxmlformats.org/officeDocument/2006/relationships" id="258" r:id="R5e5bac7933294a9a"/>
    <p:sldId xmlns:r="http://schemas.openxmlformats.org/officeDocument/2006/relationships" id="259" r:id="Rb274752e8b314255"/>
    <p:sldId xmlns:r="http://schemas.openxmlformats.org/officeDocument/2006/relationships" id="260" r:id="Ra88bb040428a44a4"/>
    <p:sldId xmlns:r="http://schemas.openxmlformats.org/officeDocument/2006/relationships" id="261" r:id="Re24244540dfd42f6"/>
    <p:sldId xmlns:r="http://schemas.openxmlformats.org/officeDocument/2006/relationships" id="262" r:id="R936ba84902f741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b8d3c42d74266" /><Relationship Type="http://schemas.openxmlformats.org/officeDocument/2006/relationships/slide" Target="/ppt/slides/slide1.xml" Id="Re16ffdd726e14f56" /><Relationship Type="http://schemas.openxmlformats.org/officeDocument/2006/relationships/slide" Target="/ppt/slides/slide2.xml" Id="Rd894765ba9c24642" /><Relationship Type="http://schemas.openxmlformats.org/officeDocument/2006/relationships/slide" Target="/ppt/slides/slide3.xml" Id="R5e5bac7933294a9a" /><Relationship Type="http://schemas.openxmlformats.org/officeDocument/2006/relationships/slide" Target="/ppt/slides/slide4.xml" Id="Rb274752e8b314255" /><Relationship Type="http://schemas.openxmlformats.org/officeDocument/2006/relationships/slide" Target="/ppt/slides/slide5.xml" Id="Ra88bb040428a44a4" /><Relationship Type="http://schemas.openxmlformats.org/officeDocument/2006/relationships/slide" Target="/ppt/slides/slide6.xml" Id="Re24244540dfd42f6" /><Relationship Type="http://schemas.openxmlformats.org/officeDocument/2006/relationships/slide" Target="/ppt/slides/slide7.xml" Id="R936ba84902f741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e23ba2d7f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a9110711a4c7a" /><Relationship Type="http://schemas.openxmlformats.org/officeDocument/2006/relationships/theme" Target="/ppt/slideMasters/theme/theme1.xml" Id="R4ede00a5c1e4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a9110711a4c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653adbb7747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de5833ebd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3503dac9043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e148a333f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820247c5a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314df9e924e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b1686c2b144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MILEPEL CAMPUS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CAMPUS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5 494 253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3 483 771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2 101 155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20 387 561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MILEPEL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996 239 721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MILEPEL CAMPUS AS</a:t>
            </a:r>
          </a:p>
        </p:txBody>
      </p:sp>
    </p:spTree>
  </p:cSld>
  <p:clrMapOvr>
    <a:masterClrMapping xmlns:a="http://schemas.openxmlformats.org/drawingml/2006/main"/>
  </p:clrMapOvr>
</p:sld>
</file>