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ee3eca60a47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3e336a04424761"/>
  </p:sldMasterIdLst>
  <p:sldIdLst>
    <p:sldId xmlns:r="http://schemas.openxmlformats.org/officeDocument/2006/relationships" id="256" r:id="Rd37c53c5beab434b"/>
    <p:sldId xmlns:r="http://schemas.openxmlformats.org/officeDocument/2006/relationships" id="257" r:id="Ra7adf4ebb2784697"/>
    <p:sldId xmlns:r="http://schemas.openxmlformats.org/officeDocument/2006/relationships" id="258" r:id="R0e1ef3a0fb1f4bc7"/>
    <p:sldId xmlns:r="http://schemas.openxmlformats.org/officeDocument/2006/relationships" id="259" r:id="Rbdd244b4fa8d424f"/>
    <p:sldId xmlns:r="http://schemas.openxmlformats.org/officeDocument/2006/relationships" id="260" r:id="R6a449e11efe84319"/>
    <p:sldId xmlns:r="http://schemas.openxmlformats.org/officeDocument/2006/relationships" id="261" r:id="R34e00a4f7e3d45f8"/>
    <p:sldId xmlns:r="http://schemas.openxmlformats.org/officeDocument/2006/relationships" id="262" r:id="Rfa13cb2ebeff45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e336a04424761" /><Relationship Type="http://schemas.openxmlformats.org/officeDocument/2006/relationships/slide" Target="/ppt/slides/slide1.xml" Id="Rd37c53c5beab434b" /><Relationship Type="http://schemas.openxmlformats.org/officeDocument/2006/relationships/slide" Target="/ppt/slides/slide2.xml" Id="Ra7adf4ebb2784697" /><Relationship Type="http://schemas.openxmlformats.org/officeDocument/2006/relationships/slide" Target="/ppt/slides/slide3.xml" Id="R0e1ef3a0fb1f4bc7" /><Relationship Type="http://schemas.openxmlformats.org/officeDocument/2006/relationships/slide" Target="/ppt/slides/slide4.xml" Id="Rbdd244b4fa8d424f" /><Relationship Type="http://schemas.openxmlformats.org/officeDocument/2006/relationships/slide" Target="/ppt/slides/slide5.xml" Id="R6a449e11efe84319" /><Relationship Type="http://schemas.openxmlformats.org/officeDocument/2006/relationships/slide" Target="/ppt/slides/slide6.xml" Id="R34e00a4f7e3d45f8" /><Relationship Type="http://schemas.openxmlformats.org/officeDocument/2006/relationships/slide" Target="/ppt/slides/slide7.xml" Id="Rfa13cb2ebeff45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e15e660fc04f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209a9d3c34bbc" /><Relationship Type="http://schemas.openxmlformats.org/officeDocument/2006/relationships/theme" Target="/ppt/slideMasters/theme/theme1.xml" Id="Re10fa419c80442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f209a9d3c3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41c44cdf443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a0f931c0c49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181245f204d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f22938a7b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403e37e0640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3a911299247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ac771853d4a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