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b16e5bfe7f45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b68c17b0274cb3"/>
  </p:sldMasterIdLst>
  <p:sldIdLst>
    <p:sldId xmlns:r="http://schemas.openxmlformats.org/officeDocument/2006/relationships" id="256" r:id="R157ce377a1434142"/>
    <p:sldId xmlns:r="http://schemas.openxmlformats.org/officeDocument/2006/relationships" id="257" r:id="R8998dd6655f0487e"/>
    <p:sldId xmlns:r="http://schemas.openxmlformats.org/officeDocument/2006/relationships" id="258" r:id="Rd2d4de79a83d40ae"/>
    <p:sldId xmlns:r="http://schemas.openxmlformats.org/officeDocument/2006/relationships" id="259" r:id="R386fda17d56b43fa"/>
    <p:sldId xmlns:r="http://schemas.openxmlformats.org/officeDocument/2006/relationships" id="260" r:id="Rc4adbfe4edbe49ff"/>
    <p:sldId xmlns:r="http://schemas.openxmlformats.org/officeDocument/2006/relationships" id="261" r:id="Rcc805bab21f94242"/>
    <p:sldId xmlns:r="http://schemas.openxmlformats.org/officeDocument/2006/relationships" id="262" r:id="Ra955b8074d0740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b68c17b0274cb3" /><Relationship Type="http://schemas.openxmlformats.org/officeDocument/2006/relationships/slide" Target="/ppt/slides/slide1.xml" Id="R157ce377a1434142" /><Relationship Type="http://schemas.openxmlformats.org/officeDocument/2006/relationships/slide" Target="/ppt/slides/slide2.xml" Id="R8998dd6655f0487e" /><Relationship Type="http://schemas.openxmlformats.org/officeDocument/2006/relationships/slide" Target="/ppt/slides/slide3.xml" Id="Rd2d4de79a83d40ae" /><Relationship Type="http://schemas.openxmlformats.org/officeDocument/2006/relationships/slide" Target="/ppt/slides/slide4.xml" Id="R386fda17d56b43fa" /><Relationship Type="http://schemas.openxmlformats.org/officeDocument/2006/relationships/slide" Target="/ppt/slides/slide5.xml" Id="Rc4adbfe4edbe49ff" /><Relationship Type="http://schemas.openxmlformats.org/officeDocument/2006/relationships/slide" Target="/ppt/slides/slide6.xml" Id="Rcc805bab21f94242" /><Relationship Type="http://schemas.openxmlformats.org/officeDocument/2006/relationships/slide" Target="/ppt/slides/slide7.xml" Id="Ra955b8074d0740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4a844f39ee4a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f025bad4947d6" /><Relationship Type="http://schemas.openxmlformats.org/officeDocument/2006/relationships/theme" Target="/ppt/slideMasters/theme/theme1.xml" Id="R6af7bcd882db4e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ff025bad4947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a874f5b434f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61664d8f84e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e64e2f4814f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ce2954eff4d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67f22c1a540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ab3a9016742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367b95e8440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LUMI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LUMI SERVICES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35 070 000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−4 119 000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66 708 000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33 471 000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570 984 000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LUMI BIDCO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Pilestredet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martin.prytz@lumigruppen.no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www.lumigruppen.no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996 019 489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SERVICES AS</a:t>
            </a:r>
          </a:p>
        </p:txBody>
      </p:sp>
    </p:spTree>
  </p:cSld>
  <p:clrMapOvr>
    <a:masterClrMapping xmlns:a="http://schemas.openxmlformats.org/drawingml/2006/main"/>
  </p:clrMapOvr>
</p:sld>
</file>