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b7bc33d7c40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0fc32050e4c03"/>
  </p:sldMasterIdLst>
  <p:sldIdLst>
    <p:sldId xmlns:r="http://schemas.openxmlformats.org/officeDocument/2006/relationships" id="256" r:id="Rc309e501b01e4a32"/>
    <p:sldId xmlns:r="http://schemas.openxmlformats.org/officeDocument/2006/relationships" id="257" r:id="R74f5dc20fc4044c8"/>
    <p:sldId xmlns:r="http://schemas.openxmlformats.org/officeDocument/2006/relationships" id="258" r:id="R5ec08aef819f4c4b"/>
    <p:sldId xmlns:r="http://schemas.openxmlformats.org/officeDocument/2006/relationships" id="259" r:id="Re63005179a904e07"/>
    <p:sldId xmlns:r="http://schemas.openxmlformats.org/officeDocument/2006/relationships" id="260" r:id="Rdd8361d3bc77439e"/>
    <p:sldId xmlns:r="http://schemas.openxmlformats.org/officeDocument/2006/relationships" id="261" r:id="R878762b6818d475a"/>
    <p:sldId xmlns:r="http://schemas.openxmlformats.org/officeDocument/2006/relationships" id="262" r:id="R66a8ef2607c54f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0fc32050e4c03" /><Relationship Type="http://schemas.openxmlformats.org/officeDocument/2006/relationships/slide" Target="/ppt/slides/slide1.xml" Id="Rc309e501b01e4a32" /><Relationship Type="http://schemas.openxmlformats.org/officeDocument/2006/relationships/slide" Target="/ppt/slides/slide2.xml" Id="R74f5dc20fc4044c8" /><Relationship Type="http://schemas.openxmlformats.org/officeDocument/2006/relationships/slide" Target="/ppt/slides/slide3.xml" Id="R5ec08aef819f4c4b" /><Relationship Type="http://schemas.openxmlformats.org/officeDocument/2006/relationships/slide" Target="/ppt/slides/slide4.xml" Id="Re63005179a904e07" /><Relationship Type="http://schemas.openxmlformats.org/officeDocument/2006/relationships/slide" Target="/ppt/slides/slide5.xml" Id="Rdd8361d3bc77439e" /><Relationship Type="http://schemas.openxmlformats.org/officeDocument/2006/relationships/slide" Target="/ppt/slides/slide6.xml" Id="R878762b6818d475a" /><Relationship Type="http://schemas.openxmlformats.org/officeDocument/2006/relationships/slide" Target="/ppt/slides/slide7.xml" Id="R66a8ef2607c54f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989a7e55941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dbf8f1bf9411a" /><Relationship Type="http://schemas.openxmlformats.org/officeDocument/2006/relationships/theme" Target="/ppt/slideMasters/theme/theme1.xml" Id="R709025672a0541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0dbf8f1bf9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f110cb81946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bf8968cb7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314afb0cd4b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d221aa6d7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57684590c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3406c1f27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517d3fa60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