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816a7cb86a46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6c5db6fdc04f19"/>
  </p:sldMasterIdLst>
  <p:sldIdLst>
    <p:sldId xmlns:r="http://schemas.openxmlformats.org/officeDocument/2006/relationships" id="256" r:id="Rfe4ccc2028ba4e06"/>
    <p:sldId xmlns:r="http://schemas.openxmlformats.org/officeDocument/2006/relationships" id="257" r:id="R64023da855b0479c"/>
    <p:sldId xmlns:r="http://schemas.openxmlformats.org/officeDocument/2006/relationships" id="258" r:id="R2539a89e48e74ab8"/>
    <p:sldId xmlns:r="http://schemas.openxmlformats.org/officeDocument/2006/relationships" id="259" r:id="Re9fa34ad401840de"/>
    <p:sldId xmlns:r="http://schemas.openxmlformats.org/officeDocument/2006/relationships" id="260" r:id="R434fd1ae20bb41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6c5db6fdc04f19" /><Relationship Type="http://schemas.openxmlformats.org/officeDocument/2006/relationships/slide" Target="/ppt/slides/slide1.xml" Id="Rfe4ccc2028ba4e06" /><Relationship Type="http://schemas.openxmlformats.org/officeDocument/2006/relationships/slide" Target="/ppt/slides/slide2.xml" Id="R64023da855b0479c" /><Relationship Type="http://schemas.openxmlformats.org/officeDocument/2006/relationships/slide" Target="/ppt/slides/slide3.xml" Id="R2539a89e48e74ab8" /><Relationship Type="http://schemas.openxmlformats.org/officeDocument/2006/relationships/slide" Target="/ppt/slides/slide4.xml" Id="Re9fa34ad401840de" /><Relationship Type="http://schemas.openxmlformats.org/officeDocument/2006/relationships/slide" Target="/ppt/slides/slide5.xml" Id="R434fd1ae20bb41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70f3440bfe4d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2cec4db164921" /><Relationship Type="http://schemas.openxmlformats.org/officeDocument/2006/relationships/theme" Target="/ppt/slideMasters/theme/theme1.xml" Id="R9bb010ed189142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c2cec4db1649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2008b293741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8d72f3aef4f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a92733c4e43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a37db6ea14c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423700da046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BÅTSERVICE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BÅTSERVICE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995 834 839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