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6c1d504e9034a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cd455f990e44f9c"/>
  </p:sldMasterIdLst>
  <p:sldIdLst>
    <p:sldId xmlns:r="http://schemas.openxmlformats.org/officeDocument/2006/relationships" id="256" r:id="Re9159e1522874e22"/>
    <p:sldId xmlns:r="http://schemas.openxmlformats.org/officeDocument/2006/relationships" id="257" r:id="R25a36ac284314c8f"/>
    <p:sldId xmlns:r="http://schemas.openxmlformats.org/officeDocument/2006/relationships" id="258" r:id="Ra4cdeba640724815"/>
    <p:sldId xmlns:r="http://schemas.openxmlformats.org/officeDocument/2006/relationships" id="259" r:id="Rf6ba00e81402453a"/>
    <p:sldId xmlns:r="http://schemas.openxmlformats.org/officeDocument/2006/relationships" id="260" r:id="R74d2b3b2b14f4d35"/>
    <p:sldId xmlns:r="http://schemas.openxmlformats.org/officeDocument/2006/relationships" id="261" r:id="Rf1276bb2fe3d4b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cd455f990e44f9c" /><Relationship Type="http://schemas.openxmlformats.org/officeDocument/2006/relationships/slide" Target="/ppt/slides/slide1.xml" Id="Re9159e1522874e22" /><Relationship Type="http://schemas.openxmlformats.org/officeDocument/2006/relationships/slide" Target="/ppt/slides/slide2.xml" Id="R25a36ac284314c8f" /><Relationship Type="http://schemas.openxmlformats.org/officeDocument/2006/relationships/slide" Target="/ppt/slides/slide3.xml" Id="Ra4cdeba640724815" /><Relationship Type="http://schemas.openxmlformats.org/officeDocument/2006/relationships/slide" Target="/ppt/slides/slide4.xml" Id="Rf6ba00e81402453a" /><Relationship Type="http://schemas.openxmlformats.org/officeDocument/2006/relationships/slide" Target="/ppt/slides/slide5.xml" Id="R74d2b3b2b14f4d35" /><Relationship Type="http://schemas.openxmlformats.org/officeDocument/2006/relationships/slide" Target="/ppt/slides/slide6.xml" Id="Rf1276bb2fe3d4b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e4e220a5e345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f2a71fcafe4b91" /><Relationship Type="http://schemas.openxmlformats.org/officeDocument/2006/relationships/theme" Target="/ppt/slideMasters/theme/theme1.xml" Id="R4b2e00d7aae5473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f2a71fcafe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f7ccee616a4e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ed365c00af4c5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c28558d224e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880551601f44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bdb3da336c4d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61fa8fe8384c1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ANALYSE &amp; MÅLING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ANALYSE &amp; MÅLING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18 449 115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−2 835 316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−2 357 755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2 268 290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6 110 922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995 807 513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ANALYSE &amp; MÅLING AS</a:t>
            </a:r>
          </a:p>
        </p:txBody>
      </p:sp>
    </p:spTree>
  </p:cSld>
  <p:clrMapOvr>
    <a:masterClrMapping xmlns:a="http://schemas.openxmlformats.org/drawingml/2006/main"/>
  </p:clrMapOvr>
</p:sld>
</file>